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sldIdLst>
    <p:sldId id="265" r:id="rId5"/>
    <p:sldId id="271" r:id="rId6"/>
    <p:sldId id="277" r:id="rId7"/>
    <p:sldId id="272" r:id="rId8"/>
    <p:sldId id="275" r:id="rId9"/>
    <p:sldId id="276" r:id="rId10"/>
    <p:sldId id="268" r:id="rId1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8DB0D9C-8D22-3405-50AD-8BCEEEA38EF6}" name="Eriika Etshokin" initials="EE" userId="S::eriika.etshokin@hennepin.us::55532654-a302-4c46-a3a5-8fc9bc1445b7" providerId="AD"/>
  <p188:author id="{086E50A5-1471-B8E6-F1BD-51ED66D25FF7}" name="Carissa N Weisdorf" initials="CW" userId="S::Carissa.Weisdorf@hennepin.us::fb8f6f8e-94ec-41d1-a111-e46ae641b023" providerId="AD"/>
  <p188:author id="{A907D7AA-85E1-9C60-0598-35AB16B6A9C1}" name="Carissa N Weisdorf" initials="CW" userId="S::carissa.weisdorf@hennepin.us::fb8f6f8e-94ec-41d1-a111-e46ae641b02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DFCBBD-5340-4624-80C8-4A098E490004}" v="1" dt="2024-03-18T17:20:37.1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M Hanft" userId="e963d907-7bf8-43fc-9ad2-28e684ce17b2" providerId="ADAL" clId="{3D813639-FF27-4C12-BF0F-176D419EB7FE}"/>
    <pc:docChg chg="modSld">
      <pc:chgData name="Jonathan M Hanft" userId="e963d907-7bf8-43fc-9ad2-28e684ce17b2" providerId="ADAL" clId="{3D813639-FF27-4C12-BF0F-176D419EB7FE}" dt="2024-01-18T15:12:26.494" v="153" actId="1076"/>
      <pc:docMkLst>
        <pc:docMk/>
      </pc:docMkLst>
      <pc:sldChg chg="modSp mod">
        <pc:chgData name="Jonathan M Hanft" userId="e963d907-7bf8-43fc-9ad2-28e684ce17b2" providerId="ADAL" clId="{3D813639-FF27-4C12-BF0F-176D419EB7FE}" dt="2024-01-18T15:12:26.494" v="153" actId="1076"/>
        <pc:sldMkLst>
          <pc:docMk/>
          <pc:sldMk cId="2070922328" sldId="268"/>
        </pc:sldMkLst>
        <pc:graphicFrameChg chg="mod modGraphic">
          <ac:chgData name="Jonathan M Hanft" userId="e963d907-7bf8-43fc-9ad2-28e684ce17b2" providerId="ADAL" clId="{3D813639-FF27-4C12-BF0F-176D419EB7FE}" dt="2024-01-18T15:12:26.494" v="153" actId="1076"/>
          <ac:graphicFrameMkLst>
            <pc:docMk/>
            <pc:sldMk cId="2070922328" sldId="268"/>
            <ac:graphicFrameMk id="7" creationId="{29E5B126-BFD5-86A1-626A-8FA828CEBAE6}"/>
          </ac:graphicFrameMkLst>
        </pc:graphicFrameChg>
      </pc:sldChg>
      <pc:sldChg chg="modSp mod">
        <pc:chgData name="Jonathan M Hanft" userId="e963d907-7bf8-43fc-9ad2-28e684ce17b2" providerId="ADAL" clId="{3D813639-FF27-4C12-BF0F-176D419EB7FE}" dt="2024-01-18T15:05:50.098" v="83" actId="20577"/>
        <pc:sldMkLst>
          <pc:docMk/>
          <pc:sldMk cId="2379392746" sldId="272"/>
        </pc:sldMkLst>
        <pc:spChg chg="mod">
          <ac:chgData name="Jonathan M Hanft" userId="e963d907-7bf8-43fc-9ad2-28e684ce17b2" providerId="ADAL" clId="{3D813639-FF27-4C12-BF0F-176D419EB7FE}" dt="2024-01-18T15:05:50.098" v="83" actId="20577"/>
          <ac:spMkLst>
            <pc:docMk/>
            <pc:sldMk cId="2379392746" sldId="272"/>
            <ac:spMk id="3" creationId="{00000000-0000-0000-0000-000000000000}"/>
          </ac:spMkLst>
        </pc:spChg>
      </pc:sldChg>
      <pc:sldChg chg="modSp mod">
        <pc:chgData name="Jonathan M Hanft" userId="e963d907-7bf8-43fc-9ad2-28e684ce17b2" providerId="ADAL" clId="{3D813639-FF27-4C12-BF0F-176D419EB7FE}" dt="2024-01-18T15:08:06.093" v="91" actId="1076"/>
        <pc:sldMkLst>
          <pc:docMk/>
          <pc:sldMk cId="4105641142" sldId="275"/>
        </pc:sldMkLst>
        <pc:spChg chg="mod">
          <ac:chgData name="Jonathan M Hanft" userId="e963d907-7bf8-43fc-9ad2-28e684ce17b2" providerId="ADAL" clId="{3D813639-FF27-4C12-BF0F-176D419EB7FE}" dt="2024-01-18T15:06:24.147" v="84" actId="2711"/>
          <ac:spMkLst>
            <pc:docMk/>
            <pc:sldMk cId="4105641142" sldId="275"/>
            <ac:spMk id="3" creationId="{7D9EC29B-D747-8E68-136E-3A7E2635D4F0}"/>
          </ac:spMkLst>
        </pc:spChg>
        <pc:graphicFrameChg chg="mod modGraphic">
          <ac:chgData name="Jonathan M Hanft" userId="e963d907-7bf8-43fc-9ad2-28e684ce17b2" providerId="ADAL" clId="{3D813639-FF27-4C12-BF0F-176D419EB7FE}" dt="2024-01-18T15:08:06.093" v="91" actId="1076"/>
          <ac:graphicFrameMkLst>
            <pc:docMk/>
            <pc:sldMk cId="4105641142" sldId="275"/>
            <ac:graphicFrameMk id="7" creationId="{1E3FC489-FCF7-D533-D247-E021DDA2DC08}"/>
          </ac:graphicFrameMkLst>
        </pc:graphicFrameChg>
      </pc:sldChg>
      <pc:sldChg chg="modSp mod">
        <pc:chgData name="Jonathan M Hanft" userId="e963d907-7bf8-43fc-9ad2-28e684ce17b2" providerId="ADAL" clId="{3D813639-FF27-4C12-BF0F-176D419EB7FE}" dt="2024-01-18T15:10:14.256" v="145" actId="20577"/>
        <pc:sldMkLst>
          <pc:docMk/>
          <pc:sldMk cId="3339068979" sldId="276"/>
        </pc:sldMkLst>
        <pc:spChg chg="mod">
          <ac:chgData name="Jonathan M Hanft" userId="e963d907-7bf8-43fc-9ad2-28e684ce17b2" providerId="ADAL" clId="{3D813639-FF27-4C12-BF0F-176D419EB7FE}" dt="2024-01-18T15:10:14.256" v="145" actId="20577"/>
          <ac:spMkLst>
            <pc:docMk/>
            <pc:sldMk cId="3339068979" sldId="276"/>
            <ac:spMk id="5" creationId="{7A278872-282C-EB43-07EA-E4EF3E086D53}"/>
          </ac:spMkLst>
        </pc:spChg>
        <pc:spChg chg="mod">
          <ac:chgData name="Jonathan M Hanft" userId="e963d907-7bf8-43fc-9ad2-28e684ce17b2" providerId="ADAL" clId="{3D813639-FF27-4C12-BF0F-176D419EB7FE}" dt="2024-01-18T15:09:37.228" v="99" actId="1076"/>
          <ac:spMkLst>
            <pc:docMk/>
            <pc:sldMk cId="3339068979" sldId="276"/>
            <ac:spMk id="7" creationId="{69AD2AA5-5BB6-F690-BC0A-FA4851167701}"/>
          </ac:spMkLst>
        </pc:spChg>
        <pc:graphicFrameChg chg="mod modGraphic">
          <ac:chgData name="Jonathan M Hanft" userId="e963d907-7bf8-43fc-9ad2-28e684ce17b2" providerId="ADAL" clId="{3D813639-FF27-4C12-BF0F-176D419EB7FE}" dt="2024-01-18T15:08:59.108" v="95" actId="1076"/>
          <ac:graphicFrameMkLst>
            <pc:docMk/>
            <pc:sldMk cId="3339068979" sldId="276"/>
            <ac:graphicFrameMk id="8" creationId="{51CB404A-E7CC-A978-91B2-D78E66718CA8}"/>
          </ac:graphicFrameMkLst>
        </pc:graphicFrameChg>
      </pc:sldChg>
    </pc:docChg>
  </pc:docChgLst>
  <pc:docChgLst>
    <pc:chgData name="Carissa N Weisdorf" userId="S::carissa.weisdorf@hennepin.us::fb8f6f8e-94ec-41d1-a111-e46ae641b023" providerId="AD" clId="Web-{993B00ED-6194-09D5-78C6-22100DBFCF65}"/>
    <pc:docChg chg="modSld">
      <pc:chgData name="Carissa N Weisdorf" userId="S::carissa.weisdorf@hennepin.us::fb8f6f8e-94ec-41d1-a111-e46ae641b023" providerId="AD" clId="Web-{993B00ED-6194-09D5-78C6-22100DBFCF65}" dt="2024-01-10T22:15:49.475" v="179"/>
      <pc:docMkLst>
        <pc:docMk/>
      </pc:docMkLst>
      <pc:sldChg chg="modSp modCm">
        <pc:chgData name="Carissa N Weisdorf" userId="S::carissa.weisdorf@hennepin.us::fb8f6f8e-94ec-41d1-a111-e46ae641b023" providerId="AD" clId="Web-{993B00ED-6194-09D5-78C6-22100DBFCF65}" dt="2024-01-10T22:15:49.475" v="179"/>
        <pc:sldMkLst>
          <pc:docMk/>
          <pc:sldMk cId="4105641142" sldId="275"/>
        </pc:sldMkLst>
        <pc:graphicFrameChg chg="mod modGraphic">
          <ac:chgData name="Carissa N Weisdorf" userId="S::carissa.weisdorf@hennepin.us::fb8f6f8e-94ec-41d1-a111-e46ae641b023" providerId="AD" clId="Web-{993B00ED-6194-09D5-78C6-22100DBFCF65}" dt="2024-01-10T22:14:09.676" v="178"/>
          <ac:graphicFrameMkLst>
            <pc:docMk/>
            <pc:sldMk cId="4105641142" sldId="275"/>
            <ac:graphicFrameMk id="7" creationId="{1E3FC489-FCF7-D533-D247-E021DDA2DC08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arissa N Weisdorf" userId="S::carissa.weisdorf@hennepin.us::fb8f6f8e-94ec-41d1-a111-e46ae641b023" providerId="AD" clId="Web-{993B00ED-6194-09D5-78C6-22100DBFCF65}" dt="2024-01-10T22:15:49.475" v="179"/>
              <pc2:cmMkLst xmlns:pc2="http://schemas.microsoft.com/office/powerpoint/2019/9/main/command">
                <pc:docMk/>
                <pc:sldMk cId="4105641142" sldId="275"/>
                <pc2:cmMk id="{D937B42A-26BF-4550-80AE-54261F9887F8}"/>
              </pc2:cmMkLst>
              <pc226:cmRplyChg chg="add">
                <pc226:chgData name="Carissa N Weisdorf" userId="S::carissa.weisdorf@hennepin.us::fb8f6f8e-94ec-41d1-a111-e46ae641b023" providerId="AD" clId="Web-{993B00ED-6194-09D5-78C6-22100DBFCF65}" dt="2024-01-10T22:15:49.475" v="179"/>
                <pc2:cmRplyMkLst xmlns:pc2="http://schemas.microsoft.com/office/powerpoint/2019/9/main/command">
                  <pc:docMk/>
                  <pc:sldMk cId="4105641142" sldId="275"/>
                  <pc2:cmMk id="{D937B42A-26BF-4550-80AE-54261F9887F8}"/>
                  <pc2:cmRplyMk id="{D3225735-9CEF-4438-A7EB-A246D0DD85FE}"/>
                </pc2:cmRplyMkLst>
              </pc226:cmRplyChg>
            </pc226:cmChg>
          </p:ext>
        </pc:extLst>
      </pc:sldChg>
    </pc:docChg>
  </pc:docChgLst>
  <pc:docChgLst>
    <pc:chgData name="Eriika Etshokin" userId="S::eriika.etshokin@hennepin.us::55532654-a302-4c46-a3a5-8fc9bc1445b7" providerId="AD" clId="Web-{064601EB-45B4-9B67-41AD-ACCC4753C149}"/>
    <pc:docChg chg="mod">
      <pc:chgData name="Eriika Etshokin" userId="S::eriika.etshokin@hennepin.us::55532654-a302-4c46-a3a5-8fc9bc1445b7" providerId="AD" clId="Web-{064601EB-45B4-9B67-41AD-ACCC4753C149}" dt="2024-01-09T19:10:15.016" v="1"/>
      <pc:docMkLst>
        <pc:docMk/>
      </pc:docMkLst>
      <pc:sldChg chg="modCm">
        <pc:chgData name="Eriika Etshokin" userId="S::eriika.etshokin@hennepin.us::55532654-a302-4c46-a3a5-8fc9bc1445b7" providerId="AD" clId="Web-{064601EB-45B4-9B67-41AD-ACCC4753C149}" dt="2024-01-09T19:10:15.016" v="1"/>
        <pc:sldMkLst>
          <pc:docMk/>
          <pc:sldMk cId="4105641142" sldId="2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Eriika Etshokin" userId="S::eriika.etshokin@hennepin.us::55532654-a302-4c46-a3a5-8fc9bc1445b7" providerId="AD" clId="Web-{064601EB-45B4-9B67-41AD-ACCC4753C149}" dt="2024-01-09T19:10:15.016" v="1"/>
              <pc2:cmMkLst xmlns:pc2="http://schemas.microsoft.com/office/powerpoint/2019/9/main/command">
                <pc:docMk/>
                <pc:sldMk cId="4105641142" sldId="275"/>
                <pc2:cmMk id="{D937B42A-26BF-4550-80AE-54261F9887F8}"/>
              </pc2:cmMkLst>
              <pc226:cmRplyChg chg="add">
                <pc226:chgData name="Eriika Etshokin" userId="S::eriika.etshokin@hennepin.us::55532654-a302-4c46-a3a5-8fc9bc1445b7" providerId="AD" clId="Web-{064601EB-45B4-9B67-41AD-ACCC4753C149}" dt="2024-01-09T19:10:15.016" v="1"/>
                <pc2:cmRplyMkLst xmlns:pc2="http://schemas.microsoft.com/office/powerpoint/2019/9/main/command">
                  <pc:docMk/>
                  <pc:sldMk cId="4105641142" sldId="275"/>
                  <pc2:cmMk id="{D937B42A-26BF-4550-80AE-54261F9887F8}"/>
                  <pc2:cmRplyMk id="{85FBDD93-0921-4194-B516-E5966F04A1CB}"/>
                </pc2:cmRplyMkLst>
              </pc226:cmRplyChg>
            </pc226:cmChg>
          </p:ext>
        </pc:extLst>
      </pc:sldChg>
    </pc:docChg>
  </pc:docChgLst>
  <pc:docChgLst>
    <pc:chgData name="Carissa N Weisdorf" userId="S::carissa.weisdorf@hennepin.us::fb8f6f8e-94ec-41d1-a111-e46ae641b023" providerId="AD" clId="Web-{6E0E3FBB-59FA-32FD-F167-6D27FBD92805}"/>
    <pc:docChg chg="modSld">
      <pc:chgData name="Carissa N Weisdorf" userId="S::carissa.weisdorf@hennepin.us::fb8f6f8e-94ec-41d1-a111-e46ae641b023" providerId="AD" clId="Web-{6E0E3FBB-59FA-32FD-F167-6D27FBD92805}" dt="2024-01-09T18:13:21.363" v="49"/>
      <pc:docMkLst>
        <pc:docMk/>
      </pc:docMkLst>
      <pc:sldChg chg="modSp">
        <pc:chgData name="Carissa N Weisdorf" userId="S::carissa.weisdorf@hennepin.us::fb8f6f8e-94ec-41d1-a111-e46ae641b023" providerId="AD" clId="Web-{6E0E3FBB-59FA-32FD-F167-6D27FBD92805}" dt="2024-01-09T18:13:21.363" v="49"/>
        <pc:sldMkLst>
          <pc:docMk/>
          <pc:sldMk cId="2070922328" sldId="268"/>
        </pc:sldMkLst>
        <pc:graphicFrameChg chg="mod modGraphic">
          <ac:chgData name="Carissa N Weisdorf" userId="S::carissa.weisdorf@hennepin.us::fb8f6f8e-94ec-41d1-a111-e46ae641b023" providerId="AD" clId="Web-{6E0E3FBB-59FA-32FD-F167-6D27FBD92805}" dt="2024-01-09T18:13:21.363" v="49"/>
          <ac:graphicFrameMkLst>
            <pc:docMk/>
            <pc:sldMk cId="2070922328" sldId="268"/>
            <ac:graphicFrameMk id="7" creationId="{29E5B126-BFD5-86A1-626A-8FA828CEBAE6}"/>
          </ac:graphicFrameMkLst>
        </pc:graphicFrameChg>
      </pc:sldChg>
    </pc:docChg>
  </pc:docChgLst>
  <pc:docChgLst>
    <pc:chgData name="Scott Bilodeau" userId="S::scott.bilodeau@hennepin.us::46d0b148-1129-49ff-aea1-43411fba60a6" providerId="AD" clId="Web-{75EF1F2B-2719-C01A-5DC4-44E8C4BDC244}"/>
    <pc:docChg chg="modSld">
      <pc:chgData name="Scott Bilodeau" userId="S::scott.bilodeau@hennepin.us::46d0b148-1129-49ff-aea1-43411fba60a6" providerId="AD" clId="Web-{75EF1F2B-2719-C01A-5DC4-44E8C4BDC244}" dt="2024-01-19T22:24:08.505" v="10" actId="14100"/>
      <pc:docMkLst>
        <pc:docMk/>
      </pc:docMkLst>
      <pc:sldChg chg="modSp">
        <pc:chgData name="Scott Bilodeau" userId="S::scott.bilodeau@hennepin.us::46d0b148-1129-49ff-aea1-43411fba60a6" providerId="AD" clId="Web-{75EF1F2B-2719-C01A-5DC4-44E8C4BDC244}" dt="2024-01-19T22:24:08.505" v="10" actId="14100"/>
        <pc:sldMkLst>
          <pc:docMk/>
          <pc:sldMk cId="1482907229" sldId="277"/>
        </pc:sldMkLst>
        <pc:spChg chg="mod">
          <ac:chgData name="Scott Bilodeau" userId="S::scott.bilodeau@hennepin.us::46d0b148-1129-49ff-aea1-43411fba60a6" providerId="AD" clId="Web-{75EF1F2B-2719-C01A-5DC4-44E8C4BDC244}" dt="2024-01-19T22:24:08.505" v="10" actId="14100"/>
          <ac:spMkLst>
            <pc:docMk/>
            <pc:sldMk cId="1482907229" sldId="277"/>
            <ac:spMk id="31" creationId="{C4457BCA-3EDB-387E-304D-263274D020EE}"/>
          </ac:spMkLst>
        </pc:spChg>
      </pc:sldChg>
    </pc:docChg>
  </pc:docChgLst>
  <pc:docChgLst>
    <pc:chgData name="Carissa N Weisdorf" userId="S::carissa.weisdorf@hennepin.us::fb8f6f8e-94ec-41d1-a111-e46ae641b023" providerId="AD" clId="Web-{467277F4-1F92-7B38-F5BA-54D3236572AF}"/>
    <pc:docChg chg="modSld">
      <pc:chgData name="Carissa N Weisdorf" userId="S::carissa.weisdorf@hennepin.us::fb8f6f8e-94ec-41d1-a111-e46ae641b023" providerId="AD" clId="Web-{467277F4-1F92-7B38-F5BA-54D3236572AF}" dt="2024-02-06T20:26:00.680" v="30" actId="1076"/>
      <pc:docMkLst>
        <pc:docMk/>
      </pc:docMkLst>
      <pc:sldChg chg="addSp delSp modSp">
        <pc:chgData name="Carissa N Weisdorf" userId="S::carissa.weisdorf@hennepin.us::fb8f6f8e-94ec-41d1-a111-e46ae641b023" providerId="AD" clId="Web-{467277F4-1F92-7B38-F5BA-54D3236572AF}" dt="2024-02-06T20:26:00.680" v="30" actId="1076"/>
        <pc:sldMkLst>
          <pc:docMk/>
          <pc:sldMk cId="2070922328" sldId="268"/>
        </pc:sldMkLst>
        <pc:spChg chg="del">
          <ac:chgData name="Carissa N Weisdorf" userId="S::carissa.weisdorf@hennepin.us::fb8f6f8e-94ec-41d1-a111-e46ae641b023" providerId="AD" clId="Web-{467277F4-1F92-7B38-F5BA-54D3236572AF}" dt="2024-02-06T20:25:37.648" v="25"/>
          <ac:spMkLst>
            <pc:docMk/>
            <pc:sldMk cId="2070922328" sldId="268"/>
            <ac:spMk id="4" creationId="{00000000-0000-0000-0000-000000000000}"/>
          </ac:spMkLst>
        </pc:spChg>
        <pc:spChg chg="add del mod">
          <ac:chgData name="Carissa N Weisdorf" userId="S::carissa.weisdorf@hennepin.us::fb8f6f8e-94ec-41d1-a111-e46ae641b023" providerId="AD" clId="Web-{467277F4-1F92-7B38-F5BA-54D3236572AF}" dt="2024-02-06T20:25:49.867" v="29"/>
          <ac:spMkLst>
            <pc:docMk/>
            <pc:sldMk cId="2070922328" sldId="268"/>
            <ac:spMk id="5" creationId="{BEB0B67E-1048-43EA-3889-E0D6225D8546}"/>
          </ac:spMkLst>
        </pc:spChg>
        <pc:graphicFrameChg chg="mod">
          <ac:chgData name="Carissa N Weisdorf" userId="S::carissa.weisdorf@hennepin.us::fb8f6f8e-94ec-41d1-a111-e46ae641b023" providerId="AD" clId="Web-{467277F4-1F92-7B38-F5BA-54D3236572AF}" dt="2024-02-06T20:26:00.680" v="30" actId="1076"/>
          <ac:graphicFrameMkLst>
            <pc:docMk/>
            <pc:sldMk cId="2070922328" sldId="268"/>
            <ac:graphicFrameMk id="7" creationId="{29E5B126-BFD5-86A1-626A-8FA828CEBAE6}"/>
          </ac:graphicFrameMkLst>
        </pc:graphicFrameChg>
      </pc:sldChg>
      <pc:sldChg chg="modSp">
        <pc:chgData name="Carissa N Weisdorf" userId="S::carissa.weisdorf@hennepin.us::fb8f6f8e-94ec-41d1-a111-e46ae641b023" providerId="AD" clId="Web-{467277F4-1F92-7B38-F5BA-54D3236572AF}" dt="2024-02-06T20:24:48.413" v="12" actId="20577"/>
        <pc:sldMkLst>
          <pc:docMk/>
          <pc:sldMk cId="2108210730" sldId="271"/>
        </pc:sldMkLst>
        <pc:spChg chg="mod">
          <ac:chgData name="Carissa N Weisdorf" userId="S::carissa.weisdorf@hennepin.us::fb8f6f8e-94ec-41d1-a111-e46ae641b023" providerId="AD" clId="Web-{467277F4-1F92-7B38-F5BA-54D3236572AF}" dt="2024-02-06T20:24:48.413" v="12" actId="20577"/>
          <ac:spMkLst>
            <pc:docMk/>
            <pc:sldMk cId="2108210730" sldId="271"/>
            <ac:spMk id="5" creationId="{00000000-0000-0000-0000-000000000000}"/>
          </ac:spMkLst>
        </pc:spChg>
      </pc:sldChg>
      <pc:sldChg chg="addSp delSp modSp">
        <pc:chgData name="Carissa N Weisdorf" userId="S::carissa.weisdorf@hennepin.us::fb8f6f8e-94ec-41d1-a111-e46ae641b023" providerId="AD" clId="Web-{467277F4-1F92-7B38-F5BA-54D3236572AF}" dt="2024-02-06T20:25:14.116" v="17" actId="1076"/>
        <pc:sldMkLst>
          <pc:docMk/>
          <pc:sldMk cId="2379392746" sldId="272"/>
        </pc:sldMkLst>
        <pc:spChg chg="del">
          <ac:chgData name="Carissa N Weisdorf" userId="S::carissa.weisdorf@hennepin.us::fb8f6f8e-94ec-41d1-a111-e46ae641b023" providerId="AD" clId="Web-{467277F4-1F92-7B38-F5BA-54D3236572AF}" dt="2024-02-06T20:25:00.179" v="15"/>
          <ac:spMkLst>
            <pc:docMk/>
            <pc:sldMk cId="2379392746" sldId="272"/>
            <ac:spMk id="4" creationId="{00000000-0000-0000-0000-000000000000}"/>
          </ac:spMkLst>
        </pc:spChg>
        <pc:spChg chg="add mod">
          <ac:chgData name="Carissa N Weisdorf" userId="S::carissa.weisdorf@hennepin.us::fb8f6f8e-94ec-41d1-a111-e46ae641b023" providerId="AD" clId="Web-{467277F4-1F92-7B38-F5BA-54D3236572AF}" dt="2024-02-06T20:25:14.116" v="17" actId="1076"/>
          <ac:spMkLst>
            <pc:docMk/>
            <pc:sldMk cId="2379392746" sldId="272"/>
            <ac:spMk id="6" creationId="{FA300259-B622-AF0E-1CF4-F61C042A0C6A}"/>
          </ac:spMkLst>
        </pc:spChg>
      </pc:sldChg>
      <pc:sldChg chg="addSp delSp modSp">
        <pc:chgData name="Carissa N Weisdorf" userId="S::carissa.weisdorf@hennepin.us::fb8f6f8e-94ec-41d1-a111-e46ae641b023" providerId="AD" clId="Web-{467277F4-1F92-7B38-F5BA-54D3236572AF}" dt="2024-02-06T20:25:25.913" v="21" actId="1076"/>
        <pc:sldMkLst>
          <pc:docMk/>
          <pc:sldMk cId="4105641142" sldId="275"/>
        </pc:sldMkLst>
        <pc:spChg chg="del mod">
          <ac:chgData name="Carissa N Weisdorf" userId="S::carissa.weisdorf@hennepin.us::fb8f6f8e-94ec-41d1-a111-e46ae641b023" providerId="AD" clId="Web-{467277F4-1F92-7B38-F5BA-54D3236572AF}" dt="2024-02-06T20:25:22.366" v="20"/>
          <ac:spMkLst>
            <pc:docMk/>
            <pc:sldMk cId="4105641142" sldId="275"/>
            <ac:spMk id="4" creationId="{C9851D53-AACE-4E84-ADF3-8CC7580776DE}"/>
          </ac:spMkLst>
        </pc:spChg>
        <pc:spChg chg="add mod">
          <ac:chgData name="Carissa N Weisdorf" userId="S::carissa.weisdorf@hennepin.us::fb8f6f8e-94ec-41d1-a111-e46ae641b023" providerId="AD" clId="Web-{467277F4-1F92-7B38-F5BA-54D3236572AF}" dt="2024-02-06T20:25:25.913" v="21" actId="1076"/>
          <ac:spMkLst>
            <pc:docMk/>
            <pc:sldMk cId="4105641142" sldId="275"/>
            <ac:spMk id="6" creationId="{42CFD897-A73D-C9FF-9F38-AF9B81CD8BF4}"/>
          </ac:spMkLst>
        </pc:spChg>
      </pc:sldChg>
      <pc:sldChg chg="addSp delSp modSp">
        <pc:chgData name="Carissa N Weisdorf" userId="S::carissa.weisdorf@hennepin.us::fb8f6f8e-94ec-41d1-a111-e46ae641b023" providerId="AD" clId="Web-{467277F4-1F92-7B38-F5BA-54D3236572AF}" dt="2024-02-06T20:25:29.413" v="23"/>
        <pc:sldMkLst>
          <pc:docMk/>
          <pc:sldMk cId="3339068979" sldId="276"/>
        </pc:sldMkLst>
        <pc:spChg chg="del">
          <ac:chgData name="Carissa N Weisdorf" userId="S::carissa.weisdorf@hennepin.us::fb8f6f8e-94ec-41d1-a111-e46ae641b023" providerId="AD" clId="Web-{467277F4-1F92-7B38-F5BA-54D3236572AF}" dt="2024-02-06T20:25:29.117" v="22"/>
          <ac:spMkLst>
            <pc:docMk/>
            <pc:sldMk cId="3339068979" sldId="276"/>
            <ac:spMk id="4" creationId="{1ABA4D1C-E290-5824-9CB6-1BFDDA573501}"/>
          </ac:spMkLst>
        </pc:spChg>
        <pc:spChg chg="add mod">
          <ac:chgData name="Carissa N Weisdorf" userId="S::carissa.weisdorf@hennepin.us::fb8f6f8e-94ec-41d1-a111-e46ae641b023" providerId="AD" clId="Web-{467277F4-1F92-7B38-F5BA-54D3236572AF}" dt="2024-02-06T20:25:29.413" v="23"/>
          <ac:spMkLst>
            <pc:docMk/>
            <pc:sldMk cId="3339068979" sldId="276"/>
            <ac:spMk id="10" creationId="{009BF342-94B3-35AC-A124-DC0F5E2C56FD}"/>
          </ac:spMkLst>
        </pc:spChg>
      </pc:sldChg>
      <pc:sldChg chg="addSp modSp">
        <pc:chgData name="Carissa N Weisdorf" userId="S::carissa.weisdorf@hennepin.us::fb8f6f8e-94ec-41d1-a111-e46ae641b023" providerId="AD" clId="Web-{467277F4-1F92-7B38-F5BA-54D3236572AF}" dt="2024-02-06T20:24:54.866" v="13"/>
        <pc:sldMkLst>
          <pc:docMk/>
          <pc:sldMk cId="1482907229" sldId="277"/>
        </pc:sldMkLst>
        <pc:spChg chg="add mod">
          <ac:chgData name="Carissa N Weisdorf" userId="S::carissa.weisdorf@hennepin.us::fb8f6f8e-94ec-41d1-a111-e46ae641b023" providerId="AD" clId="Web-{467277F4-1F92-7B38-F5BA-54D3236572AF}" dt="2024-02-06T20:24:54.866" v="13"/>
          <ac:spMkLst>
            <pc:docMk/>
            <pc:sldMk cId="1482907229" sldId="277"/>
            <ac:spMk id="4" creationId="{9FA18098-E4EF-5849-652E-CEE54C1666C0}"/>
          </ac:spMkLst>
        </pc:spChg>
      </pc:sldChg>
    </pc:docChg>
  </pc:docChgLst>
  <pc:docChgLst>
    <pc:chgData name="Carissa N Weisdorf" userId="S::carissa.weisdorf@hennepin.us::fb8f6f8e-94ec-41d1-a111-e46ae641b023" providerId="AD" clId="Web-{A16300A6-24BC-3A7C-0EE8-A81173909497}"/>
    <pc:docChg chg="mod">
      <pc:chgData name="Carissa N Weisdorf" userId="S::carissa.weisdorf@hennepin.us::fb8f6f8e-94ec-41d1-a111-e46ae641b023" providerId="AD" clId="Web-{A16300A6-24BC-3A7C-0EE8-A81173909497}" dt="2024-01-09T19:40:25.744" v="2"/>
      <pc:docMkLst>
        <pc:docMk/>
      </pc:docMkLst>
      <pc:sldChg chg="modCm">
        <pc:chgData name="Carissa N Weisdorf" userId="S::carissa.weisdorf@hennepin.us::fb8f6f8e-94ec-41d1-a111-e46ae641b023" providerId="AD" clId="Web-{A16300A6-24BC-3A7C-0EE8-A81173909497}" dt="2024-01-09T19:40:25.744" v="2"/>
        <pc:sldMkLst>
          <pc:docMk/>
          <pc:sldMk cId="4105641142" sldId="2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Carissa N Weisdorf" userId="S::carissa.weisdorf@hennepin.us::fb8f6f8e-94ec-41d1-a111-e46ae641b023" providerId="AD" clId="Web-{A16300A6-24BC-3A7C-0EE8-A81173909497}" dt="2024-01-09T19:40:25.744" v="2"/>
              <pc2:cmMkLst xmlns:pc2="http://schemas.microsoft.com/office/powerpoint/2019/9/main/command">
                <pc:docMk/>
                <pc:sldMk cId="4105641142" sldId="275"/>
                <pc2:cmMk id="{D937B42A-26BF-4550-80AE-54261F9887F8}"/>
              </pc2:cmMkLst>
              <pc226:cmRplyChg chg="add">
                <pc226:chgData name="Carissa N Weisdorf" userId="S::carissa.weisdorf@hennepin.us::fb8f6f8e-94ec-41d1-a111-e46ae641b023" providerId="AD" clId="Web-{A16300A6-24BC-3A7C-0EE8-A81173909497}" dt="2024-01-09T19:40:25.744" v="2"/>
                <pc2:cmRplyMkLst xmlns:pc2="http://schemas.microsoft.com/office/powerpoint/2019/9/main/command">
                  <pc:docMk/>
                  <pc:sldMk cId="4105641142" sldId="275"/>
                  <pc2:cmMk id="{D937B42A-26BF-4550-80AE-54261F9887F8}"/>
                  <pc2:cmRplyMk id="{DE5C3944-FA68-48DA-A58E-DB4742E1B372}"/>
                </pc2:cmRplyMkLst>
              </pc226:cmRplyChg>
              <pc226:cmRplyChg chg="add">
                <pc226:chgData name="Carissa N Weisdorf" userId="S::carissa.weisdorf@hennepin.us::fb8f6f8e-94ec-41d1-a111-e46ae641b023" providerId="AD" clId="Web-{A16300A6-24BC-3A7C-0EE8-A81173909497}" dt="2024-01-09T19:20:17.233" v="1"/>
                <pc2:cmRplyMkLst xmlns:pc2="http://schemas.microsoft.com/office/powerpoint/2019/9/main/command">
                  <pc:docMk/>
                  <pc:sldMk cId="4105641142" sldId="275"/>
                  <pc2:cmMk id="{D937B42A-26BF-4550-80AE-54261F9887F8}"/>
                  <pc2:cmRplyMk id="{529FCFCC-41FF-40E4-84DF-DA0FE824DA3B}"/>
                </pc2:cmRplyMkLst>
              </pc226:cmRplyChg>
            </pc226:cmChg>
          </p:ext>
        </pc:extLst>
      </pc:sldChg>
    </pc:docChg>
  </pc:docChgLst>
  <pc:docChgLst>
    <pc:chgData name="Carissa N Weisdorf" userId="S::carissa.weisdorf@hennepin.us::fb8f6f8e-94ec-41d1-a111-e46ae641b023" providerId="AD" clId="Web-{A9FDD4DF-2C43-3F54-0BBA-9376ED9A2318}"/>
    <pc:docChg chg="modSld">
      <pc:chgData name="Carissa N Weisdorf" userId="S::carissa.weisdorf@hennepin.us::fb8f6f8e-94ec-41d1-a111-e46ae641b023" providerId="AD" clId="Web-{A9FDD4DF-2C43-3F54-0BBA-9376ED9A2318}" dt="2024-01-19T15:50:23.930" v="93"/>
      <pc:docMkLst>
        <pc:docMk/>
      </pc:docMkLst>
      <pc:sldChg chg="modSp">
        <pc:chgData name="Carissa N Weisdorf" userId="S::carissa.weisdorf@hennepin.us::fb8f6f8e-94ec-41d1-a111-e46ae641b023" providerId="AD" clId="Web-{A9FDD4DF-2C43-3F54-0BBA-9376ED9A2318}" dt="2024-01-19T15:50:23.930" v="93"/>
        <pc:sldMkLst>
          <pc:docMk/>
          <pc:sldMk cId="2070922328" sldId="268"/>
        </pc:sldMkLst>
        <pc:graphicFrameChg chg="mod modGraphic">
          <ac:chgData name="Carissa N Weisdorf" userId="S::carissa.weisdorf@hennepin.us::fb8f6f8e-94ec-41d1-a111-e46ae641b023" providerId="AD" clId="Web-{A9FDD4DF-2C43-3F54-0BBA-9376ED9A2318}" dt="2024-01-19T15:50:23.930" v="93"/>
          <ac:graphicFrameMkLst>
            <pc:docMk/>
            <pc:sldMk cId="2070922328" sldId="268"/>
            <ac:graphicFrameMk id="7" creationId="{29E5B126-BFD5-86A1-626A-8FA828CEBAE6}"/>
          </ac:graphicFrameMkLst>
        </pc:graphicFrameChg>
      </pc:sldChg>
    </pc:docChg>
  </pc:docChgLst>
  <pc:docChgLst>
    <pc:chgData name="Eriika Etshokin" userId="S::eriika.etshokin@hennepin.us::55532654-a302-4c46-a3a5-8fc9bc1445b7" providerId="AD" clId="Web-{EE1E33A3-8AF3-AFAC-94AF-9F10F35ED70E}"/>
    <pc:docChg chg="modSld">
      <pc:chgData name="Eriika Etshokin" userId="S::eriika.etshokin@hennepin.us::55532654-a302-4c46-a3a5-8fc9bc1445b7" providerId="AD" clId="Web-{EE1E33A3-8AF3-AFAC-94AF-9F10F35ED70E}" dt="2024-03-07T17:05:17.185" v="104" actId="1076"/>
      <pc:docMkLst>
        <pc:docMk/>
      </pc:docMkLst>
      <pc:sldChg chg="modSp">
        <pc:chgData name="Eriika Etshokin" userId="S::eriika.etshokin@hennepin.us::55532654-a302-4c46-a3a5-8fc9bc1445b7" providerId="AD" clId="Web-{EE1E33A3-8AF3-AFAC-94AF-9F10F35ED70E}" dt="2024-03-07T17:05:17.185" v="104" actId="1076"/>
        <pc:sldMkLst>
          <pc:docMk/>
          <pc:sldMk cId="2070922328" sldId="268"/>
        </pc:sldMkLst>
        <pc:spChg chg="mod">
          <ac:chgData name="Eriika Etshokin" userId="S::eriika.etshokin@hennepin.us::55532654-a302-4c46-a3a5-8fc9bc1445b7" providerId="AD" clId="Web-{EE1E33A3-8AF3-AFAC-94AF-9F10F35ED70E}" dt="2024-03-07T17:04:26.014" v="83" actId="20577"/>
          <ac:spMkLst>
            <pc:docMk/>
            <pc:sldMk cId="2070922328" sldId="268"/>
            <ac:spMk id="2" creationId="{00000000-0000-0000-0000-000000000000}"/>
          </ac:spMkLst>
        </pc:spChg>
        <pc:graphicFrameChg chg="mod modGraphic">
          <ac:chgData name="Eriika Etshokin" userId="S::eriika.etshokin@hennepin.us::55532654-a302-4c46-a3a5-8fc9bc1445b7" providerId="AD" clId="Web-{EE1E33A3-8AF3-AFAC-94AF-9F10F35ED70E}" dt="2024-03-07T17:05:17.185" v="104" actId="1076"/>
          <ac:graphicFrameMkLst>
            <pc:docMk/>
            <pc:sldMk cId="2070922328" sldId="268"/>
            <ac:graphicFrameMk id="7" creationId="{29E5B126-BFD5-86A1-626A-8FA828CEBAE6}"/>
          </ac:graphicFrameMkLst>
        </pc:graphicFrameChg>
      </pc:sldChg>
    </pc:docChg>
  </pc:docChgLst>
  <pc:docChgLst>
    <pc:chgData name="Carissa N Weisdorf" userId="fb8f6f8e-94ec-41d1-a111-e46ae641b023" providerId="ADAL" clId="{E1120701-B278-4BB6-A56E-4331B074010E}"/>
    <pc:docChg chg="delSld modSld">
      <pc:chgData name="Carissa N Weisdorf" userId="fb8f6f8e-94ec-41d1-a111-e46ae641b023" providerId="ADAL" clId="{E1120701-B278-4BB6-A56E-4331B074010E}" dt="2024-02-06T19:24:53.494" v="30" actId="12"/>
      <pc:docMkLst>
        <pc:docMk/>
      </pc:docMkLst>
      <pc:sldChg chg="modSp mod delCm modNotesTx">
        <pc:chgData name="Carissa N Weisdorf" userId="fb8f6f8e-94ec-41d1-a111-e46ae641b023" providerId="ADAL" clId="{E1120701-B278-4BB6-A56E-4331B074010E}" dt="2024-02-06T19:24:53.494" v="30" actId="12"/>
        <pc:sldMkLst>
          <pc:docMk/>
          <pc:sldMk cId="2070922328" sldId="268"/>
        </pc:sldMkLst>
        <pc:graphicFrameChg chg="modGraphic">
          <ac:chgData name="Carissa N Weisdorf" userId="fb8f6f8e-94ec-41d1-a111-e46ae641b023" providerId="ADAL" clId="{E1120701-B278-4BB6-A56E-4331B074010E}" dt="2024-02-06T19:24:53.494" v="30" actId="12"/>
          <ac:graphicFrameMkLst>
            <pc:docMk/>
            <pc:sldMk cId="2070922328" sldId="268"/>
            <ac:graphicFrameMk id="7" creationId="{29E5B126-BFD5-86A1-626A-8FA828CEBAE6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arissa N Weisdorf" userId="fb8f6f8e-94ec-41d1-a111-e46ae641b023" providerId="ADAL" clId="{E1120701-B278-4BB6-A56E-4331B074010E}" dt="2024-02-06T19:19:53.169" v="1"/>
              <pc2:cmMkLst xmlns:pc2="http://schemas.microsoft.com/office/powerpoint/2019/9/main/command">
                <pc:docMk/>
                <pc:sldMk cId="2070922328" sldId="268"/>
                <pc2:cmMk id="{D92AC7A3-0B6D-4410-8D1C-9D9233C92352}"/>
              </pc2:cmMkLst>
            </pc226:cmChg>
          </p:ext>
        </pc:extLst>
      </pc:sldChg>
      <pc:sldChg chg="del">
        <pc:chgData name="Carissa N Weisdorf" userId="fb8f6f8e-94ec-41d1-a111-e46ae641b023" providerId="ADAL" clId="{E1120701-B278-4BB6-A56E-4331B074010E}" dt="2024-02-06T19:20:02.454" v="2" actId="2696"/>
        <pc:sldMkLst>
          <pc:docMk/>
          <pc:sldMk cId="1006804927" sldId="273"/>
        </pc:sldMkLst>
      </pc:sldChg>
      <pc:sldChg chg="delCm">
        <pc:chgData name="Carissa N Weisdorf" userId="fb8f6f8e-94ec-41d1-a111-e46ae641b023" providerId="ADAL" clId="{E1120701-B278-4BB6-A56E-4331B074010E}" dt="2024-02-06T19:19:29.496" v="0"/>
        <pc:sldMkLst>
          <pc:docMk/>
          <pc:sldMk cId="4105641142" sldId="2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Carissa N Weisdorf" userId="fb8f6f8e-94ec-41d1-a111-e46ae641b023" providerId="ADAL" clId="{E1120701-B278-4BB6-A56E-4331B074010E}" dt="2024-02-06T19:19:29.496" v="0"/>
              <pc2:cmMkLst xmlns:pc2="http://schemas.microsoft.com/office/powerpoint/2019/9/main/command">
                <pc:docMk/>
                <pc:sldMk cId="4105641142" sldId="275"/>
                <pc2:cmMk id="{D937B42A-26BF-4550-80AE-54261F9887F8}"/>
              </pc2:cmMkLst>
            </pc226:cmChg>
          </p:ext>
        </pc:extLst>
      </pc:sldChg>
    </pc:docChg>
  </pc:docChgLst>
  <pc:docChgLst>
    <pc:chgData name="Eriika Etshokin" userId="S::eriika.etshokin@hennepin.us::55532654-a302-4c46-a3a5-8fc9bc1445b7" providerId="AD" clId="Web-{B540F6BA-61C6-734D-AEAD-A2BB09777B99}"/>
    <pc:docChg chg="addSld delSld modSld sldOrd">
      <pc:chgData name="Eriika Etshokin" userId="S::eriika.etshokin@hennepin.us::55532654-a302-4c46-a3a5-8fc9bc1445b7" providerId="AD" clId="Web-{B540F6BA-61C6-734D-AEAD-A2BB09777B99}" dt="2024-01-09T17:44:04.437" v="2739" actId="20577"/>
      <pc:docMkLst>
        <pc:docMk/>
      </pc:docMkLst>
      <pc:sldChg chg="addSp delSp modSp del">
        <pc:chgData name="Eriika Etshokin" userId="S::eriika.etshokin@hennepin.us::55532654-a302-4c46-a3a5-8fc9bc1445b7" providerId="AD" clId="Web-{B540F6BA-61C6-734D-AEAD-A2BB09777B99}" dt="2024-01-09T17:23:40.419" v="686"/>
        <pc:sldMkLst>
          <pc:docMk/>
          <pc:sldMk cId="797419849" sldId="267"/>
        </pc:sldMkLst>
        <pc:spChg chg="mod">
          <ac:chgData name="Eriika Etshokin" userId="S::eriika.etshokin@hennepin.us::55532654-a302-4c46-a3a5-8fc9bc1445b7" providerId="AD" clId="Web-{B540F6BA-61C6-734D-AEAD-A2BB09777B99}" dt="2024-01-09T17:13:49.028" v="9" actId="20577"/>
          <ac:spMkLst>
            <pc:docMk/>
            <pc:sldMk cId="797419849" sldId="267"/>
            <ac:spMk id="2" creationId="{00000000-0000-0000-0000-000000000000}"/>
          </ac:spMkLst>
        </pc:spChg>
        <pc:spChg chg="mod">
          <ac:chgData name="Eriika Etshokin" userId="S::eriika.etshokin@hennepin.us::55532654-a302-4c46-a3a5-8fc9bc1445b7" providerId="AD" clId="Web-{B540F6BA-61C6-734D-AEAD-A2BB09777B99}" dt="2024-01-09T17:21:25.025" v="649" actId="20577"/>
          <ac:spMkLst>
            <pc:docMk/>
            <pc:sldMk cId="797419849" sldId="267"/>
            <ac:spMk id="3" creationId="{00000000-0000-0000-0000-000000000000}"/>
          </ac:spMkLst>
        </pc:spChg>
        <pc:spChg chg="add del mod">
          <ac:chgData name="Eriika Etshokin" userId="S::eriika.etshokin@hennepin.us::55532654-a302-4c46-a3a5-8fc9bc1445b7" providerId="AD" clId="Web-{B540F6BA-61C6-734D-AEAD-A2BB09777B99}" dt="2024-01-09T17:19:36.912" v="592"/>
          <ac:spMkLst>
            <pc:docMk/>
            <pc:sldMk cId="797419849" sldId="267"/>
            <ac:spMk id="4" creationId="{CC203752-A422-9C86-F305-1BC71E7AFD3A}"/>
          </ac:spMkLst>
        </pc:spChg>
        <pc:spChg chg="del">
          <ac:chgData name="Eriika Etshokin" userId="S::eriika.etshokin@hennepin.us::55532654-a302-4c46-a3a5-8fc9bc1445b7" providerId="AD" clId="Web-{B540F6BA-61C6-734D-AEAD-A2BB09777B99}" dt="2024-01-09T17:13:52.075" v="10"/>
          <ac:spMkLst>
            <pc:docMk/>
            <pc:sldMk cId="797419849" sldId="267"/>
            <ac:spMk id="6" creationId="{00000000-0000-0000-0000-000000000000}"/>
          </ac:spMkLst>
        </pc:spChg>
        <pc:spChg chg="add del mod">
          <ac:chgData name="Eriika Etshokin" userId="S::eriika.etshokin@hennepin.us::55532654-a302-4c46-a3a5-8fc9bc1445b7" providerId="AD" clId="Web-{B540F6BA-61C6-734D-AEAD-A2BB09777B99}" dt="2024-01-09T17:20:29.383" v="635"/>
          <ac:spMkLst>
            <pc:docMk/>
            <pc:sldMk cId="797419849" sldId="267"/>
            <ac:spMk id="11" creationId="{D2480BED-F3EF-92B9-5853-DB45DCCD47FA}"/>
          </ac:spMkLst>
        </pc:spChg>
        <pc:graphicFrameChg chg="add mod modGraphic">
          <ac:chgData name="Eriika Etshokin" userId="S::eriika.etshokin@hennepin.us::55532654-a302-4c46-a3a5-8fc9bc1445b7" providerId="AD" clId="Web-{B540F6BA-61C6-734D-AEAD-A2BB09777B99}" dt="2024-01-09T17:21:28.681" v="650" actId="1076"/>
          <ac:graphicFrameMkLst>
            <pc:docMk/>
            <pc:sldMk cId="797419849" sldId="267"/>
            <ac:graphicFrameMk id="9" creationId="{E76291C2-830C-9F1A-04BC-F94015410A07}"/>
          </ac:graphicFrameMkLst>
        </pc:graphicFrameChg>
        <pc:picChg chg="del">
          <ac:chgData name="Eriika Etshokin" userId="S::eriika.etshokin@hennepin.us::55532654-a302-4c46-a3a5-8fc9bc1445b7" providerId="AD" clId="Web-{B540F6BA-61C6-734D-AEAD-A2BB09777B99}" dt="2024-01-09T17:20:26.679" v="634"/>
          <ac:picMkLst>
            <pc:docMk/>
            <pc:sldMk cId="797419849" sldId="267"/>
            <ac:picMk id="7" creationId="{00000000-0000-0000-0000-000000000000}"/>
          </ac:picMkLst>
        </pc:picChg>
      </pc:sldChg>
      <pc:sldChg chg="addSp modSp ord">
        <pc:chgData name="Eriika Etshokin" userId="S::eriika.etshokin@hennepin.us::55532654-a302-4c46-a3a5-8fc9bc1445b7" providerId="AD" clId="Web-{B540F6BA-61C6-734D-AEAD-A2BB09777B99}" dt="2024-01-09T17:44:04.437" v="2739" actId="20577"/>
        <pc:sldMkLst>
          <pc:docMk/>
          <pc:sldMk cId="2070922328" sldId="268"/>
        </pc:sldMkLst>
        <pc:spChg chg="mod">
          <ac:chgData name="Eriika Etshokin" userId="S::eriika.etshokin@hennepin.us::55532654-a302-4c46-a3a5-8fc9bc1445b7" providerId="AD" clId="Web-{B540F6BA-61C6-734D-AEAD-A2BB09777B99}" dt="2024-01-09T17:44:04.437" v="2739" actId="20577"/>
          <ac:spMkLst>
            <pc:docMk/>
            <pc:sldMk cId="2070922328" sldId="268"/>
            <ac:spMk id="2" creationId="{00000000-0000-0000-0000-000000000000}"/>
          </ac:spMkLst>
        </pc:spChg>
        <pc:graphicFrameChg chg="add mod modGraphic">
          <ac:chgData name="Eriika Etshokin" userId="S::eriika.etshokin@hennepin.us::55532654-a302-4c46-a3a5-8fc9bc1445b7" providerId="AD" clId="Web-{B540F6BA-61C6-734D-AEAD-A2BB09777B99}" dt="2024-01-09T17:43:37.687" v="2675" actId="1076"/>
          <ac:graphicFrameMkLst>
            <pc:docMk/>
            <pc:sldMk cId="2070922328" sldId="268"/>
            <ac:graphicFrameMk id="7" creationId="{29E5B126-BFD5-86A1-626A-8FA828CEBAE6}"/>
          </ac:graphicFrameMkLst>
        </pc:graphicFrameChg>
      </pc:sldChg>
      <pc:sldChg chg="ord">
        <pc:chgData name="Eriika Etshokin" userId="S::eriika.etshokin@hennepin.us::55532654-a302-4c46-a3a5-8fc9bc1445b7" providerId="AD" clId="Web-{B540F6BA-61C6-734D-AEAD-A2BB09777B99}" dt="2024-01-09T17:35:29.908" v="1611"/>
        <pc:sldMkLst>
          <pc:docMk/>
          <pc:sldMk cId="2108210730" sldId="271"/>
        </pc:sldMkLst>
      </pc:sldChg>
      <pc:sldChg chg="modSp">
        <pc:chgData name="Eriika Etshokin" userId="S::eriika.etshokin@hennepin.us::55532654-a302-4c46-a3a5-8fc9bc1445b7" providerId="AD" clId="Web-{B540F6BA-61C6-734D-AEAD-A2BB09777B99}" dt="2024-01-09T17:36:27.425" v="1794" actId="20577"/>
        <pc:sldMkLst>
          <pc:docMk/>
          <pc:sldMk cId="2379392746" sldId="272"/>
        </pc:sldMkLst>
        <pc:spChg chg="mod">
          <ac:chgData name="Eriika Etshokin" userId="S::eriika.etshokin@hennepin.us::55532654-a302-4c46-a3a5-8fc9bc1445b7" providerId="AD" clId="Web-{B540F6BA-61C6-734D-AEAD-A2BB09777B99}" dt="2024-01-09T17:14:49.123" v="55" actId="20577"/>
          <ac:spMkLst>
            <pc:docMk/>
            <pc:sldMk cId="2379392746" sldId="272"/>
            <ac:spMk id="2" creationId="{00000000-0000-0000-0000-000000000000}"/>
          </ac:spMkLst>
        </pc:spChg>
        <pc:spChg chg="mod">
          <ac:chgData name="Eriika Etshokin" userId="S::eriika.etshokin@hennepin.us::55532654-a302-4c46-a3a5-8fc9bc1445b7" providerId="AD" clId="Web-{B540F6BA-61C6-734D-AEAD-A2BB09777B99}" dt="2024-01-09T17:36:27.425" v="1794" actId="20577"/>
          <ac:spMkLst>
            <pc:docMk/>
            <pc:sldMk cId="2379392746" sldId="272"/>
            <ac:spMk id="3" creationId="{00000000-0000-0000-0000-000000000000}"/>
          </ac:spMkLst>
        </pc:spChg>
      </pc:sldChg>
      <pc:sldChg chg="del ord">
        <pc:chgData name="Eriika Etshokin" userId="S::eriika.etshokin@hennepin.us::55532654-a302-4c46-a3a5-8fc9bc1445b7" providerId="AD" clId="Web-{B540F6BA-61C6-734D-AEAD-A2BB09777B99}" dt="2024-01-09T17:31:10.213" v="1514"/>
        <pc:sldMkLst>
          <pc:docMk/>
          <pc:sldMk cId="3466216216" sldId="274"/>
        </pc:sldMkLst>
      </pc:sldChg>
      <pc:sldChg chg="addSp delSp modSp new ord">
        <pc:chgData name="Eriika Etshokin" userId="S::eriika.etshokin@hennepin.us::55532654-a302-4c46-a3a5-8fc9bc1445b7" providerId="AD" clId="Web-{B540F6BA-61C6-734D-AEAD-A2BB09777B99}" dt="2024-01-09T17:23:19.403" v="684"/>
        <pc:sldMkLst>
          <pc:docMk/>
          <pc:sldMk cId="4105641142" sldId="275"/>
        </pc:sldMkLst>
        <pc:spChg chg="mod">
          <ac:chgData name="Eriika Etshokin" userId="S::eriika.etshokin@hennepin.us::55532654-a302-4c46-a3a5-8fc9bc1445b7" providerId="AD" clId="Web-{B540F6BA-61C6-734D-AEAD-A2BB09777B99}" dt="2024-01-09T17:21:49.775" v="653" actId="20577"/>
          <ac:spMkLst>
            <pc:docMk/>
            <pc:sldMk cId="4105641142" sldId="275"/>
            <ac:spMk id="2" creationId="{F8F2B78C-C342-FE27-7FFB-E467760F6AE5}"/>
          </ac:spMkLst>
        </pc:spChg>
        <pc:spChg chg="mod">
          <ac:chgData name="Eriika Etshokin" userId="S::eriika.etshokin@hennepin.us::55532654-a302-4c46-a3a5-8fc9bc1445b7" providerId="AD" clId="Web-{B540F6BA-61C6-734D-AEAD-A2BB09777B99}" dt="2024-01-09T17:22:10.120" v="660" actId="20577"/>
          <ac:spMkLst>
            <pc:docMk/>
            <pc:sldMk cId="4105641142" sldId="275"/>
            <ac:spMk id="3" creationId="{7D9EC29B-D747-8E68-136E-3A7E2635D4F0}"/>
          </ac:spMkLst>
        </pc:spChg>
        <pc:spChg chg="add del mod">
          <ac:chgData name="Eriika Etshokin" userId="S::eriika.etshokin@hennepin.us::55532654-a302-4c46-a3a5-8fc9bc1445b7" providerId="AD" clId="Web-{B540F6BA-61C6-734D-AEAD-A2BB09777B99}" dt="2024-01-09T17:22:20.511" v="664"/>
          <ac:spMkLst>
            <pc:docMk/>
            <pc:sldMk cId="4105641142" sldId="275"/>
            <ac:spMk id="5" creationId="{1799DE6B-0C03-A0AE-2330-8289D64BA778}"/>
          </ac:spMkLst>
        </pc:spChg>
        <pc:graphicFrameChg chg="add mod modGraphic">
          <ac:chgData name="Eriika Etshokin" userId="S::eriika.etshokin@hennepin.us::55532654-a302-4c46-a3a5-8fc9bc1445b7" providerId="AD" clId="Web-{B540F6BA-61C6-734D-AEAD-A2BB09777B99}" dt="2024-01-09T17:23:19.403" v="684"/>
          <ac:graphicFrameMkLst>
            <pc:docMk/>
            <pc:sldMk cId="4105641142" sldId="275"/>
            <ac:graphicFrameMk id="7" creationId="{1E3FC489-FCF7-D533-D247-E021DDA2DC08}"/>
          </ac:graphicFrameMkLst>
        </pc:graphicFrameChg>
      </pc:sldChg>
      <pc:sldChg chg="addSp modSp new mod modClrScheme chgLayout">
        <pc:chgData name="Eriika Etshokin" userId="S::eriika.etshokin@hennepin.us::55532654-a302-4c46-a3a5-8fc9bc1445b7" providerId="AD" clId="Web-{B540F6BA-61C6-734D-AEAD-A2BB09777B99}" dt="2024-01-09T17:36:56.629" v="1797" actId="1076"/>
        <pc:sldMkLst>
          <pc:docMk/>
          <pc:sldMk cId="3339068979" sldId="276"/>
        </pc:sldMkLst>
        <pc:spChg chg="mod ord">
          <ac:chgData name="Eriika Etshokin" userId="S::eriika.etshokin@hennepin.us::55532654-a302-4c46-a3a5-8fc9bc1445b7" providerId="AD" clId="Web-{B540F6BA-61C6-734D-AEAD-A2BB09777B99}" dt="2024-01-09T17:30:42.931" v="1511" actId="20577"/>
          <ac:spMkLst>
            <pc:docMk/>
            <pc:sldMk cId="3339068979" sldId="276"/>
            <ac:spMk id="2" creationId="{EA1CA409-DD5F-2135-01CC-00D84D6D3944}"/>
          </ac:spMkLst>
        </pc:spChg>
        <pc:spChg chg="mod ord">
          <ac:chgData name="Eriika Etshokin" userId="S::eriika.etshokin@hennepin.us::55532654-a302-4c46-a3a5-8fc9bc1445b7" providerId="AD" clId="Web-{B540F6BA-61C6-734D-AEAD-A2BB09777B99}" dt="2024-01-09T17:27:31.144" v="1137" actId="20577"/>
          <ac:spMkLst>
            <pc:docMk/>
            <pc:sldMk cId="3339068979" sldId="276"/>
            <ac:spMk id="3" creationId="{E60506FD-C846-FBED-558B-E3278473445C}"/>
          </ac:spMkLst>
        </pc:spChg>
        <pc:spChg chg="mod ord">
          <ac:chgData name="Eriika Etshokin" userId="S::eriika.etshokin@hennepin.us::55532654-a302-4c46-a3a5-8fc9bc1445b7" providerId="AD" clId="Web-{B540F6BA-61C6-734D-AEAD-A2BB09777B99}" dt="2024-01-09T17:27:23.269" v="1134"/>
          <ac:spMkLst>
            <pc:docMk/>
            <pc:sldMk cId="3339068979" sldId="276"/>
            <ac:spMk id="4" creationId="{1ABA4D1C-E290-5824-9CB6-1BFDDA573501}"/>
          </ac:spMkLst>
        </pc:spChg>
        <pc:spChg chg="add mod ord">
          <ac:chgData name="Eriika Etshokin" userId="S::eriika.etshokin@hennepin.us::55532654-a302-4c46-a3a5-8fc9bc1445b7" providerId="AD" clId="Web-{B540F6BA-61C6-734D-AEAD-A2BB09777B99}" dt="2024-01-09T17:36:46.519" v="1796" actId="1076"/>
          <ac:spMkLst>
            <pc:docMk/>
            <pc:sldMk cId="3339068979" sldId="276"/>
            <ac:spMk id="5" creationId="{7A278872-282C-EB43-07EA-E4EF3E086D53}"/>
          </ac:spMkLst>
        </pc:spChg>
        <pc:spChg chg="add mod ord">
          <ac:chgData name="Eriika Etshokin" userId="S::eriika.etshokin@hennepin.us::55532654-a302-4c46-a3a5-8fc9bc1445b7" providerId="AD" clId="Web-{B540F6BA-61C6-734D-AEAD-A2BB09777B99}" dt="2024-01-09T17:28:04.786" v="1158" actId="20577"/>
          <ac:spMkLst>
            <pc:docMk/>
            <pc:sldMk cId="3339068979" sldId="276"/>
            <ac:spMk id="6" creationId="{52575AE0-54B4-239D-1996-1B9AAF5FB409}"/>
          </ac:spMkLst>
        </pc:spChg>
        <pc:spChg chg="add mod ord">
          <ac:chgData name="Eriika Etshokin" userId="S::eriika.etshokin@hennepin.us::55532654-a302-4c46-a3a5-8fc9bc1445b7" providerId="AD" clId="Web-{B540F6BA-61C6-734D-AEAD-A2BB09777B99}" dt="2024-01-09T17:27:34.082" v="1146" actId="20577"/>
          <ac:spMkLst>
            <pc:docMk/>
            <pc:sldMk cId="3339068979" sldId="276"/>
            <ac:spMk id="7" creationId="{69AD2AA5-5BB6-F690-BC0A-FA4851167701}"/>
          </ac:spMkLst>
        </pc:spChg>
        <pc:graphicFrameChg chg="add mod modGraphic">
          <ac:chgData name="Eriika Etshokin" userId="S::eriika.etshokin@hennepin.us::55532654-a302-4c46-a3a5-8fc9bc1445b7" providerId="AD" clId="Web-{B540F6BA-61C6-734D-AEAD-A2BB09777B99}" dt="2024-01-09T17:36:56.629" v="1797" actId="1076"/>
          <ac:graphicFrameMkLst>
            <pc:docMk/>
            <pc:sldMk cId="3339068979" sldId="276"/>
            <ac:graphicFrameMk id="8" creationId="{51CB404A-E7CC-A978-91B2-D78E66718CA8}"/>
          </ac:graphicFrameMkLst>
        </pc:graphicFrameChg>
      </pc:sldChg>
      <pc:sldChg chg="modSp add">
        <pc:chgData name="Eriika Etshokin" userId="S::eriika.etshokin@hennepin.us::55532654-a302-4c46-a3a5-8fc9bc1445b7" providerId="AD" clId="Web-{B540F6BA-61C6-734D-AEAD-A2BB09777B99}" dt="2024-01-09T17:35:22.735" v="1610" actId="20577"/>
        <pc:sldMkLst>
          <pc:docMk/>
          <pc:sldMk cId="1482907229" sldId="277"/>
        </pc:sldMkLst>
        <pc:spChg chg="mod">
          <ac:chgData name="Eriika Etshokin" userId="S::eriika.etshokin@hennepin.us::55532654-a302-4c46-a3a5-8fc9bc1445b7" providerId="AD" clId="Web-{B540F6BA-61C6-734D-AEAD-A2BB09777B99}" dt="2024-01-09T17:32:17.902" v="1542" actId="20577"/>
          <ac:spMkLst>
            <pc:docMk/>
            <pc:sldMk cId="1482907229" sldId="277"/>
            <ac:spMk id="2" creationId="{63A79BAD-24AB-A4BE-9BC4-BDD22D26936D}"/>
          </ac:spMkLst>
        </pc:spChg>
        <pc:spChg chg="mod">
          <ac:chgData name="Eriika Etshokin" userId="S::eriika.etshokin@hennepin.us::55532654-a302-4c46-a3a5-8fc9bc1445b7" providerId="AD" clId="Web-{B540F6BA-61C6-734D-AEAD-A2BB09777B99}" dt="2024-01-09T17:35:03.688" v="1608" actId="20577"/>
          <ac:spMkLst>
            <pc:docMk/>
            <pc:sldMk cId="1482907229" sldId="277"/>
            <ac:spMk id="15" creationId="{83D918BA-A007-E688-D178-0315D988F1DD}"/>
          </ac:spMkLst>
        </pc:spChg>
        <pc:spChg chg="mod">
          <ac:chgData name="Eriika Etshokin" userId="S::eriika.etshokin@hennepin.us::55532654-a302-4c46-a3a5-8fc9bc1445b7" providerId="AD" clId="Web-{B540F6BA-61C6-734D-AEAD-A2BB09777B99}" dt="2024-01-09T17:35:14.126" v="1609" actId="20577"/>
          <ac:spMkLst>
            <pc:docMk/>
            <pc:sldMk cId="1482907229" sldId="277"/>
            <ac:spMk id="16" creationId="{5572AF7D-1FF0-C6BB-3F91-1828E6DE1B0F}"/>
          </ac:spMkLst>
        </pc:spChg>
        <pc:spChg chg="mod">
          <ac:chgData name="Eriika Etshokin" userId="S::eriika.etshokin@hennepin.us::55532654-a302-4c46-a3a5-8fc9bc1445b7" providerId="AD" clId="Web-{B540F6BA-61C6-734D-AEAD-A2BB09777B99}" dt="2024-01-09T17:35:22.735" v="1610" actId="20577"/>
          <ac:spMkLst>
            <pc:docMk/>
            <pc:sldMk cId="1482907229" sldId="277"/>
            <ac:spMk id="17" creationId="{F2C76035-E80D-B8DA-50B2-C7473AFCDCFE}"/>
          </ac:spMkLst>
        </pc:spChg>
        <pc:spChg chg="mod">
          <ac:chgData name="Eriika Etshokin" userId="S::eriika.etshokin@hennepin.us::55532654-a302-4c46-a3a5-8fc9bc1445b7" providerId="AD" clId="Web-{B540F6BA-61C6-734D-AEAD-A2BB09777B99}" dt="2024-01-09T17:34:51.813" v="1607" actId="20577"/>
          <ac:spMkLst>
            <pc:docMk/>
            <pc:sldMk cId="1482907229" sldId="277"/>
            <ac:spMk id="31" creationId="{C4457BCA-3EDB-387E-304D-263274D020EE}"/>
          </ac:spMkLst>
        </pc:spChg>
        <pc:picChg chg="mod modCrop">
          <ac:chgData name="Eriika Etshokin" userId="S::eriika.etshokin@hennepin.us::55532654-a302-4c46-a3a5-8fc9bc1445b7" providerId="AD" clId="Web-{B540F6BA-61C6-734D-AEAD-A2BB09777B99}" dt="2024-01-09T17:33:53.155" v="1577"/>
          <ac:picMkLst>
            <pc:docMk/>
            <pc:sldMk cId="1482907229" sldId="277"/>
            <ac:picMk id="28" creationId="{232ABBDB-3477-3836-1855-A022972E4AA2}"/>
          </ac:picMkLst>
        </pc:picChg>
        <pc:picChg chg="mod">
          <ac:chgData name="Eriika Etshokin" userId="S::eriika.etshokin@hennepin.us::55532654-a302-4c46-a3a5-8fc9bc1445b7" providerId="AD" clId="Web-{B540F6BA-61C6-734D-AEAD-A2BB09777B99}" dt="2024-01-09T17:32:46.200" v="1543"/>
          <ac:picMkLst>
            <pc:docMk/>
            <pc:sldMk cId="1482907229" sldId="277"/>
            <ac:picMk id="29" creationId="{923425B1-C402-9BDD-2280-4149D09DB69A}"/>
          </ac:picMkLst>
        </pc:picChg>
      </pc:sldChg>
      <pc:sldChg chg="new del">
        <pc:chgData name="Eriika Etshokin" userId="S::eriika.etshokin@hennepin.us::55532654-a302-4c46-a3a5-8fc9bc1445b7" providerId="AD" clId="Web-{B540F6BA-61C6-734D-AEAD-A2BB09777B99}" dt="2024-01-09T17:42:31.107" v="2628"/>
        <pc:sldMkLst>
          <pc:docMk/>
          <pc:sldMk cId="398026450" sldId="278"/>
        </pc:sldMkLst>
      </pc:sldChg>
      <pc:sldChg chg="addSp delSp modSp new del">
        <pc:chgData name="Eriika Etshokin" userId="S::eriika.etshokin@hennepin.us::55532654-a302-4c46-a3a5-8fc9bc1445b7" providerId="AD" clId="Web-{B540F6BA-61C6-734D-AEAD-A2BB09777B99}" dt="2024-01-09T17:42:33.107" v="2629"/>
        <pc:sldMkLst>
          <pc:docMk/>
          <pc:sldMk cId="827550269" sldId="279"/>
        </pc:sldMkLst>
        <pc:spChg chg="mod">
          <ac:chgData name="Eriika Etshokin" userId="S::eriika.etshokin@hennepin.us::55532654-a302-4c46-a3a5-8fc9bc1445b7" providerId="AD" clId="Web-{B540F6BA-61C6-734D-AEAD-A2BB09777B99}" dt="2024-01-09T17:37:11.113" v="1805" actId="20577"/>
          <ac:spMkLst>
            <pc:docMk/>
            <pc:sldMk cId="827550269" sldId="279"/>
            <ac:spMk id="2" creationId="{4F0197EC-E402-CE8B-357C-39264827920D}"/>
          </ac:spMkLst>
        </pc:spChg>
        <pc:spChg chg="mod">
          <ac:chgData name="Eriika Etshokin" userId="S::eriika.etshokin@hennepin.us::55532654-a302-4c46-a3a5-8fc9bc1445b7" providerId="AD" clId="Web-{B540F6BA-61C6-734D-AEAD-A2BB09777B99}" dt="2024-01-09T17:41:34.699" v="2548" actId="20577"/>
          <ac:spMkLst>
            <pc:docMk/>
            <pc:sldMk cId="827550269" sldId="279"/>
            <ac:spMk id="3" creationId="{61025F43-EC69-02AF-4774-FB4D18DF3079}"/>
          </ac:spMkLst>
        </pc:spChg>
        <pc:graphicFrameChg chg="add del mod modGraphic">
          <ac:chgData name="Eriika Etshokin" userId="S::eriika.etshokin@hennepin.us::55532654-a302-4c46-a3a5-8fc9bc1445b7" providerId="AD" clId="Web-{B540F6BA-61C6-734D-AEAD-A2BB09777B99}" dt="2024-01-09T17:42:10.403" v="2621"/>
          <ac:graphicFrameMkLst>
            <pc:docMk/>
            <pc:sldMk cId="827550269" sldId="279"/>
            <ac:graphicFrameMk id="5" creationId="{7430B246-C4CA-8140-2E4E-B9EECA684A09}"/>
          </ac:graphicFrameMkLst>
        </pc:graphicFrameChg>
      </pc:sldChg>
    </pc:docChg>
  </pc:docChgLst>
  <pc:docChgLst>
    <pc:chgData name="Eriika Etshokin" userId="55532654-a302-4c46-a3a5-8fc9bc1445b7" providerId="ADAL" clId="{FDE8BA73-EB89-465F-9CE4-AB89BC91AB5C}"/>
    <pc:docChg chg="undo custSel modSld">
      <pc:chgData name="Eriika Etshokin" userId="55532654-a302-4c46-a3a5-8fc9bc1445b7" providerId="ADAL" clId="{FDE8BA73-EB89-465F-9CE4-AB89BC91AB5C}" dt="2024-01-09T17:46:21.077" v="53" actId="14826"/>
      <pc:docMkLst>
        <pc:docMk/>
      </pc:docMkLst>
      <pc:sldChg chg="delSp modSp mod">
        <pc:chgData name="Eriika Etshokin" userId="55532654-a302-4c46-a3a5-8fc9bc1445b7" providerId="ADAL" clId="{FDE8BA73-EB89-465F-9CE4-AB89BC91AB5C}" dt="2024-01-09T17:46:21.077" v="53" actId="14826"/>
        <pc:sldMkLst>
          <pc:docMk/>
          <pc:sldMk cId="2070922328" sldId="268"/>
        </pc:sldMkLst>
        <pc:spChg chg="del">
          <ac:chgData name="Eriika Etshokin" userId="55532654-a302-4c46-a3a5-8fc9bc1445b7" providerId="ADAL" clId="{FDE8BA73-EB89-465F-9CE4-AB89BC91AB5C}" dt="2024-01-09T17:45:34.589" v="48" actId="478"/>
          <ac:spMkLst>
            <pc:docMk/>
            <pc:sldMk cId="2070922328" sldId="268"/>
            <ac:spMk id="5" creationId="{00000000-0000-0000-0000-000000000000}"/>
          </ac:spMkLst>
        </pc:spChg>
        <pc:picChg chg="mod">
          <ac:chgData name="Eriika Etshokin" userId="55532654-a302-4c46-a3a5-8fc9bc1445b7" providerId="ADAL" clId="{FDE8BA73-EB89-465F-9CE4-AB89BC91AB5C}" dt="2024-01-09T17:46:21.077" v="53" actId="14826"/>
          <ac:picMkLst>
            <pc:docMk/>
            <pc:sldMk cId="2070922328" sldId="268"/>
            <ac:picMk id="6" creationId="{00000000-0000-0000-0000-000000000000}"/>
          </ac:picMkLst>
        </pc:picChg>
      </pc:sldChg>
      <pc:sldChg chg="addSp delSp modSp mod">
        <pc:chgData name="Eriika Etshokin" userId="55532654-a302-4c46-a3a5-8fc9bc1445b7" providerId="ADAL" clId="{FDE8BA73-EB89-465F-9CE4-AB89BC91AB5C}" dt="2024-01-04T21:44:44.792" v="45" actId="14826"/>
        <pc:sldMkLst>
          <pc:docMk/>
          <pc:sldMk cId="2108210730" sldId="271"/>
        </pc:sldMkLst>
        <pc:spChg chg="mod">
          <ac:chgData name="Eriika Etshokin" userId="55532654-a302-4c46-a3a5-8fc9bc1445b7" providerId="ADAL" clId="{FDE8BA73-EB89-465F-9CE4-AB89BC91AB5C}" dt="2024-01-04T21:42:42.797" v="42" actId="20577"/>
          <ac:spMkLst>
            <pc:docMk/>
            <pc:sldMk cId="2108210730" sldId="271"/>
            <ac:spMk id="2" creationId="{00000000-0000-0000-0000-000000000000}"/>
          </ac:spMkLst>
        </pc:spChg>
        <pc:spChg chg="del">
          <ac:chgData name="Eriika Etshokin" userId="55532654-a302-4c46-a3a5-8fc9bc1445b7" providerId="ADAL" clId="{FDE8BA73-EB89-465F-9CE4-AB89BC91AB5C}" dt="2024-01-04T21:42:45.513" v="43" actId="478"/>
          <ac:spMkLst>
            <pc:docMk/>
            <pc:sldMk cId="2108210730" sldId="271"/>
            <ac:spMk id="4" creationId="{00000000-0000-0000-0000-000000000000}"/>
          </ac:spMkLst>
        </pc:spChg>
        <pc:spChg chg="add del mod">
          <ac:chgData name="Eriika Etshokin" userId="55532654-a302-4c46-a3a5-8fc9bc1445b7" providerId="ADAL" clId="{FDE8BA73-EB89-465F-9CE4-AB89BC91AB5C}" dt="2024-01-04T21:42:47.886" v="44" actId="478"/>
          <ac:spMkLst>
            <pc:docMk/>
            <pc:sldMk cId="2108210730" sldId="271"/>
            <ac:spMk id="6" creationId="{6F606356-270C-E061-B580-E889D187087C}"/>
          </ac:spMkLst>
        </pc:spChg>
        <pc:spChg chg="del">
          <ac:chgData name="Eriika Etshokin" userId="55532654-a302-4c46-a3a5-8fc9bc1445b7" providerId="ADAL" clId="{FDE8BA73-EB89-465F-9CE4-AB89BC91AB5C}" dt="2024-01-04T21:42:34.640" v="0" actId="478"/>
          <ac:spMkLst>
            <pc:docMk/>
            <pc:sldMk cId="2108210730" sldId="271"/>
            <ac:spMk id="7" creationId="{00000000-0000-0000-0000-000000000000}"/>
          </ac:spMkLst>
        </pc:spChg>
        <pc:picChg chg="mod">
          <ac:chgData name="Eriika Etshokin" userId="55532654-a302-4c46-a3a5-8fc9bc1445b7" providerId="ADAL" clId="{FDE8BA73-EB89-465F-9CE4-AB89BC91AB5C}" dt="2024-01-04T21:44:44.792" v="45" actId="14826"/>
          <ac:picMkLst>
            <pc:docMk/>
            <pc:sldMk cId="2108210730" sldId="271"/>
            <ac:picMk id="1028" creationId="{13B15F8D-82B5-AFB6-EFDB-3364FFF7041A}"/>
          </ac:picMkLst>
        </pc:picChg>
      </pc:sldChg>
    </pc:docChg>
  </pc:docChgLst>
  <pc:docChgLst>
    <pc:chgData name="Carissa N Weisdorf" userId="fb8f6f8e-94ec-41d1-a111-e46ae641b023" providerId="ADAL" clId="{EA95DC82-F2A2-4A7E-82C2-683D3ACBAB41}"/>
    <pc:docChg chg="undo custSel modSld">
      <pc:chgData name="Carissa N Weisdorf" userId="fb8f6f8e-94ec-41d1-a111-e46ae641b023" providerId="ADAL" clId="{EA95DC82-F2A2-4A7E-82C2-683D3ACBAB41}" dt="2024-01-09T18:17:12.181" v="247" actId="6549"/>
      <pc:docMkLst>
        <pc:docMk/>
      </pc:docMkLst>
      <pc:sldChg chg="modSp mod addCm">
        <pc:chgData name="Carissa N Weisdorf" userId="fb8f6f8e-94ec-41d1-a111-e46ae641b023" providerId="ADAL" clId="{EA95DC82-F2A2-4A7E-82C2-683D3ACBAB41}" dt="2024-01-09T18:17:12.181" v="247" actId="6549"/>
        <pc:sldMkLst>
          <pc:docMk/>
          <pc:sldMk cId="2070922328" sldId="268"/>
        </pc:sldMkLst>
        <pc:graphicFrameChg chg="mod modGraphic">
          <ac:chgData name="Carissa N Weisdorf" userId="fb8f6f8e-94ec-41d1-a111-e46ae641b023" providerId="ADAL" clId="{EA95DC82-F2A2-4A7E-82C2-683D3ACBAB41}" dt="2024-01-09T18:17:12.181" v="247" actId="6549"/>
          <ac:graphicFrameMkLst>
            <pc:docMk/>
            <pc:sldMk cId="2070922328" sldId="268"/>
            <ac:graphicFrameMk id="7" creationId="{29E5B126-BFD5-86A1-626A-8FA828CEBAE6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arissa N Weisdorf" userId="fb8f6f8e-94ec-41d1-a111-e46ae641b023" providerId="ADAL" clId="{EA95DC82-F2A2-4A7E-82C2-683D3ACBAB41}" dt="2024-01-09T18:05:26.573" v="105"/>
              <pc2:cmMkLst xmlns:pc2="http://schemas.microsoft.com/office/powerpoint/2019/9/main/command">
                <pc:docMk/>
                <pc:sldMk cId="2070922328" sldId="268"/>
                <pc2:cmMk id="{D92AC7A3-0B6D-4410-8D1C-9D9233C92352}"/>
              </pc2:cmMkLst>
            </pc226:cmChg>
          </p:ext>
        </pc:extLst>
      </pc:sldChg>
      <pc:sldChg chg="modSp mod addCm">
        <pc:chgData name="Carissa N Weisdorf" userId="fb8f6f8e-94ec-41d1-a111-e46ae641b023" providerId="ADAL" clId="{EA95DC82-F2A2-4A7E-82C2-683D3ACBAB41}" dt="2024-01-09T17:55:41.856" v="88"/>
        <pc:sldMkLst>
          <pc:docMk/>
          <pc:sldMk cId="4105641142" sldId="275"/>
        </pc:sldMkLst>
        <pc:spChg chg="mod">
          <ac:chgData name="Carissa N Weisdorf" userId="fb8f6f8e-94ec-41d1-a111-e46ae641b023" providerId="ADAL" clId="{EA95DC82-F2A2-4A7E-82C2-683D3ACBAB41}" dt="2024-01-09T17:55:11.856" v="34" actId="20577"/>
          <ac:spMkLst>
            <pc:docMk/>
            <pc:sldMk cId="4105641142" sldId="275"/>
            <ac:spMk id="3" creationId="{7D9EC29B-D747-8E68-136E-3A7E2635D4F0}"/>
          </ac:spMkLst>
        </pc:spChg>
        <pc:graphicFrameChg chg="mod modGraphic">
          <ac:chgData name="Carissa N Weisdorf" userId="fb8f6f8e-94ec-41d1-a111-e46ae641b023" providerId="ADAL" clId="{EA95DC82-F2A2-4A7E-82C2-683D3ACBAB41}" dt="2024-01-09T17:55:22.816" v="87" actId="20577"/>
          <ac:graphicFrameMkLst>
            <pc:docMk/>
            <pc:sldMk cId="4105641142" sldId="275"/>
            <ac:graphicFrameMk id="7" creationId="{1E3FC489-FCF7-D533-D247-E021DDA2DC08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Carissa N Weisdorf" userId="fb8f6f8e-94ec-41d1-a111-e46ae641b023" providerId="ADAL" clId="{EA95DC82-F2A2-4A7E-82C2-683D3ACBAB41}" dt="2024-01-09T17:55:41.856" v="88"/>
              <pc2:cmMkLst xmlns:pc2="http://schemas.microsoft.com/office/powerpoint/2019/9/main/command">
                <pc:docMk/>
                <pc:sldMk cId="4105641142" sldId="275"/>
                <pc2:cmMk id="{D937B42A-26BF-4550-80AE-54261F9887F8}"/>
              </pc2:cmMkLst>
            </pc226:cmChg>
          </p:ext>
        </pc:extLst>
      </pc:sldChg>
      <pc:sldChg chg="modSp mod">
        <pc:chgData name="Carissa N Weisdorf" userId="fb8f6f8e-94ec-41d1-a111-e46ae641b023" providerId="ADAL" clId="{EA95DC82-F2A2-4A7E-82C2-683D3ACBAB41}" dt="2024-01-09T17:56:47.614" v="104" actId="5793"/>
        <pc:sldMkLst>
          <pc:docMk/>
          <pc:sldMk cId="3339068979" sldId="276"/>
        </pc:sldMkLst>
        <pc:spChg chg="mod">
          <ac:chgData name="Carissa N Weisdorf" userId="fb8f6f8e-94ec-41d1-a111-e46ae641b023" providerId="ADAL" clId="{EA95DC82-F2A2-4A7E-82C2-683D3ACBAB41}" dt="2024-01-09T17:56:47.614" v="104" actId="5793"/>
          <ac:spMkLst>
            <pc:docMk/>
            <pc:sldMk cId="3339068979" sldId="276"/>
            <ac:spMk id="5" creationId="{7A278872-282C-EB43-07EA-E4EF3E086D53}"/>
          </ac:spMkLst>
        </pc:spChg>
      </pc:sldChg>
    </pc:docChg>
  </pc:docChgLst>
  <pc:docChgLst>
    <pc:chgData name="Carissa N Weisdorf" userId="S::carissa.weisdorf@hennepin.us::fb8f6f8e-94ec-41d1-a111-e46ae641b023" providerId="AD" clId="Web-{70CF3069-7E42-006E-576E-D113EFA96757}"/>
    <pc:docChg chg="modSld">
      <pc:chgData name="Carissa N Weisdorf" userId="S::carissa.weisdorf@hennepin.us::fb8f6f8e-94ec-41d1-a111-e46ae641b023" providerId="AD" clId="Web-{70CF3069-7E42-006E-576E-D113EFA96757}" dt="2024-01-09T17:51:13.097" v="10" actId="20577"/>
      <pc:docMkLst>
        <pc:docMk/>
      </pc:docMkLst>
      <pc:sldChg chg="modSp">
        <pc:chgData name="Carissa N Weisdorf" userId="S::carissa.weisdorf@hennepin.us::fb8f6f8e-94ec-41d1-a111-e46ae641b023" providerId="AD" clId="Web-{70CF3069-7E42-006E-576E-D113EFA96757}" dt="2024-01-09T17:51:13.097" v="10" actId="20577"/>
        <pc:sldMkLst>
          <pc:docMk/>
          <pc:sldMk cId="4105641142" sldId="275"/>
        </pc:sldMkLst>
        <pc:spChg chg="mod">
          <ac:chgData name="Carissa N Weisdorf" userId="S::carissa.weisdorf@hennepin.us::fb8f6f8e-94ec-41d1-a111-e46ae641b023" providerId="AD" clId="Web-{70CF3069-7E42-006E-576E-D113EFA96757}" dt="2024-01-09T17:51:13.097" v="10" actId="20577"/>
          <ac:spMkLst>
            <pc:docMk/>
            <pc:sldMk cId="4105641142" sldId="275"/>
            <ac:spMk id="3" creationId="{7D9EC29B-D747-8E68-136E-3A7E2635D4F0}"/>
          </ac:spMkLst>
        </pc:spChg>
      </pc:sldChg>
    </pc:docChg>
  </pc:docChgLst>
  <pc:docChgLst>
    <pc:chgData name="Eriika Etshokin" userId="S::eriika.etshokin@hennepin.us::55532654-a302-4c46-a3a5-8fc9bc1445b7" providerId="AD" clId="Web-{EC21F83C-CB83-4AFC-461F-7DD38FB1A161}"/>
    <pc:docChg chg="">
      <pc:chgData name="Eriika Etshokin" userId="S::eriika.etshokin@hennepin.us::55532654-a302-4c46-a3a5-8fc9bc1445b7" providerId="AD" clId="Web-{EC21F83C-CB83-4AFC-461F-7DD38FB1A161}" dt="2024-01-09T19:28:34.085" v="0"/>
      <pc:docMkLst>
        <pc:docMk/>
      </pc:docMkLst>
      <pc:sldChg chg="modCm">
        <pc:chgData name="Eriika Etshokin" userId="S::eriika.etshokin@hennepin.us::55532654-a302-4c46-a3a5-8fc9bc1445b7" providerId="AD" clId="Web-{EC21F83C-CB83-4AFC-461F-7DD38FB1A161}" dt="2024-01-09T19:28:34.085" v="0"/>
        <pc:sldMkLst>
          <pc:docMk/>
          <pc:sldMk cId="4105641142" sldId="27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Eriika Etshokin" userId="S::eriika.etshokin@hennepin.us::55532654-a302-4c46-a3a5-8fc9bc1445b7" providerId="AD" clId="Web-{EC21F83C-CB83-4AFC-461F-7DD38FB1A161}" dt="2024-01-09T19:28:34.085" v="0"/>
              <pc2:cmMkLst xmlns:pc2="http://schemas.microsoft.com/office/powerpoint/2019/9/main/command">
                <pc:docMk/>
                <pc:sldMk cId="4105641142" sldId="275"/>
                <pc2:cmMk id="{D937B42A-26BF-4550-80AE-54261F9887F8}"/>
              </pc2:cmMkLst>
              <pc226:cmRplyChg chg="add">
                <pc226:chgData name="Eriika Etshokin" userId="S::eriika.etshokin@hennepin.us::55532654-a302-4c46-a3a5-8fc9bc1445b7" providerId="AD" clId="Web-{EC21F83C-CB83-4AFC-461F-7DD38FB1A161}" dt="2024-01-09T19:28:34.085" v="0"/>
                <pc2:cmRplyMkLst xmlns:pc2="http://schemas.microsoft.com/office/powerpoint/2019/9/main/command">
                  <pc:docMk/>
                  <pc:sldMk cId="4105641142" sldId="275"/>
                  <pc2:cmMk id="{D937B42A-26BF-4550-80AE-54261F9887F8}"/>
                  <pc2:cmRplyMk id="{A71DB59C-5C63-4421-A0F6-A933594477F8}"/>
                </pc2:cmRplyMkLst>
              </pc226:cmRplyChg>
            </pc226:cmChg>
          </p:ext>
        </pc:extLst>
      </pc:sldChg>
    </pc:docChg>
  </pc:docChgLst>
  <pc:docChgLst>
    <pc:chgData name="Aurin Roy" userId="61c1bf51-cec5-4bbf-8b83-103da2712de1" providerId="ADAL" clId="{31ADEF1A-681B-4E25-B148-D31D4FAACCA8}"/>
    <pc:docChg chg="modSld">
      <pc:chgData name="Aurin Roy" userId="61c1bf51-cec5-4bbf-8b83-103da2712de1" providerId="ADAL" clId="{31ADEF1A-681B-4E25-B148-D31D4FAACCA8}" dt="2024-01-19T17:54:39.487" v="104" actId="20577"/>
      <pc:docMkLst>
        <pc:docMk/>
      </pc:docMkLst>
      <pc:sldChg chg="modNotesTx">
        <pc:chgData name="Aurin Roy" userId="61c1bf51-cec5-4bbf-8b83-103da2712de1" providerId="ADAL" clId="{31ADEF1A-681B-4E25-B148-D31D4FAACCA8}" dt="2024-01-19T17:54:39.487" v="104" actId="20577"/>
        <pc:sldMkLst>
          <pc:docMk/>
          <pc:sldMk cId="2070922328" sldId="2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5C0BC67-23C9-2F48-B20A-1DB1D07B1001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6D5A1F-1E19-AB4D-9F91-E209B821A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84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05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45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49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6D5A1F-1E19-AB4D-9F91-E209B821AD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6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nnepin County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384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5499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261100" y="0"/>
            <a:ext cx="5930900" cy="6858000"/>
          </a:xfrm>
        </p:spPr>
        <p:txBody>
          <a:bodyPr/>
          <a:lstStyle>
            <a:lvl1pPr marL="0" indent="0">
              <a:buNone/>
              <a:defRPr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2CF2B1C-D339-4B39-99A3-9C9269834B47}" type="datetime1">
              <a:rPr lang="en-US" smtClean="0"/>
              <a:t>3/18/2024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u="none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97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261100" y="0"/>
            <a:ext cx="5930900" cy="6858000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54996" cy="132556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C7A03E8-5071-426F-BBFC-806F39D27713}" type="datetime1">
              <a:rPr lang="en-US" smtClean="0"/>
              <a:t>3/18/2024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9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tion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38198" y="1212760"/>
            <a:ext cx="4954589" cy="3313684"/>
          </a:xfrm>
        </p:spPr>
        <p:txBody>
          <a:bodyPr anchor="ctr"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b="0" i="0" baseline="0"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insert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/>
          </p:nvPr>
        </p:nvSpPr>
        <p:spPr>
          <a:xfrm>
            <a:off x="6431280" y="0"/>
            <a:ext cx="5760720" cy="6858000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D8C7E71-36C2-4ABA-AF3A-C398CA75BC22}" type="datetime1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42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with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5499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488201" y="2237591"/>
            <a:ext cx="2085297" cy="1807677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9268503" y="2237591"/>
            <a:ext cx="2085297" cy="1807677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B54623B-B854-44BC-AF39-99FAFB9CA30B}" type="datetime1">
              <a:rPr lang="en-US" smtClean="0"/>
              <a:t>3/18/2024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81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with Content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95499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488201" y="2237591"/>
            <a:ext cx="2085297" cy="180767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9268503" y="2237591"/>
            <a:ext cx="2085297" cy="180767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F86A9006-0F59-4A55-8631-B1034FE8F419}" type="datetime1">
              <a:rPr lang="en-US" smtClean="0"/>
              <a:t>3/18/2024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35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(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1076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2318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3560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2107671" y="4243346"/>
            <a:ext cx="1736725" cy="1307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8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5227637" y="4243346"/>
            <a:ext cx="1736725" cy="1307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 sz="18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here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356072" y="4243346"/>
            <a:ext cx="1736725" cy="1307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18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here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FD1F568-8353-4B90-9947-9AC553062B79}" type="datetime1">
              <a:rPr lang="en-US" smtClean="0"/>
              <a:t>3/18/2024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43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(3)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1076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2318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356072" y="2319867"/>
            <a:ext cx="1736725" cy="173513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2107671" y="4243346"/>
            <a:ext cx="1736725" cy="1307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18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5227637" y="4243346"/>
            <a:ext cx="1736725" cy="1307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18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here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356072" y="4243346"/>
            <a:ext cx="1736725" cy="13076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18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Text here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D85D91-1EBF-4DEB-BFAD-CC476E1CAD36}" type="datetime1">
              <a:rPr lang="en-US" smtClean="0"/>
              <a:t>3/18/2024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864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C with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96781" y="365125"/>
            <a:ext cx="495499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3"/>
          </p:nvPr>
        </p:nvSpPr>
        <p:spPr>
          <a:xfrm>
            <a:off x="6196780" y="1828800"/>
            <a:ext cx="4954997" cy="379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197456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8C73B70-75CD-4A1E-8BB0-439AE3CA22C7}" type="datetime1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2152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16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aption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1606226" y="2555766"/>
            <a:ext cx="2169361" cy="238985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5141859" y="2555765"/>
            <a:ext cx="2169361" cy="238985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677492" y="2555764"/>
            <a:ext cx="2169361" cy="238985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0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Text here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5807C767-903A-414C-ACF4-866DEBBEE1E1}" type="datetime1">
              <a:rPr lang="en-US" smtClean="0"/>
              <a:t>3/18/2024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73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2270805"/>
            <a:ext cx="2668588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3387863"/>
            <a:ext cx="2668588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838199" y="4504921"/>
            <a:ext cx="2668588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4393018" y="2360689"/>
            <a:ext cx="6960782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Explain here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4393018" y="3487382"/>
            <a:ext cx="6960782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Explain here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4393018" y="4603767"/>
            <a:ext cx="6960782" cy="547574"/>
          </a:xfrm>
        </p:spPr>
        <p:txBody>
          <a:bodyPr anchor="ctr"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Explain here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E6CB594-587B-408F-8498-0FDC16E47627}" type="datetime1">
              <a:rPr lang="en-US" smtClean="0"/>
              <a:t>3/18/2024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588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4572001"/>
            <a:ext cx="12192000" cy="1108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26540"/>
            <a:ext cx="10515600" cy="533949"/>
          </a:xfrm>
        </p:spPr>
        <p:txBody>
          <a:bodyPr anchor="ctr"/>
          <a:lstStyle>
            <a:lvl1pPr>
              <a:defRPr b="0" i="0">
                <a:solidFill>
                  <a:schemeClr val="bg1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572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38199" y="1030143"/>
            <a:ext cx="105156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5357813"/>
            <a:ext cx="10515600" cy="236537"/>
          </a:xfrm>
        </p:spPr>
        <p:txBody>
          <a:bodyPr anchor="ctr">
            <a:noAutofit/>
          </a:bodyPr>
          <a:lstStyle>
            <a:lvl1pPr marL="0" indent="0">
              <a:buNone/>
              <a:defRPr sz="1600" b="0" i="0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/>
              <a:t>Department and presenter name here</a:t>
            </a:r>
          </a:p>
        </p:txBody>
      </p:sp>
      <p:sp>
        <p:nvSpPr>
          <p:cNvPr id="26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7B96408-6EC6-478F-89C8-C6B5E041F00D}" type="datetime1">
              <a:rPr lang="en-US" smtClean="0"/>
              <a:t>3/18/2024</a:t>
            </a:fld>
            <a:endParaRPr lang="en-US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0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im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0347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0FEBFCF-ECE9-46D3-861C-CBFE9D5673DA}" type="datetime1">
              <a:rPr lang="en-US" smtClean="0"/>
              <a:t>3/18/2024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6190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 Car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198" y="3873714"/>
            <a:ext cx="6053140" cy="1518417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Address here (optional)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38198" y="3221665"/>
            <a:ext cx="6053140" cy="504698"/>
          </a:xfrm>
        </p:spPr>
        <p:txBody>
          <a:bodyPr anchor="ctr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err="1"/>
              <a:t>Name.name@email.email</a:t>
            </a:r>
            <a:r>
              <a:rPr lang="en-US"/>
              <a:t>, 555-333-0000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38198" y="2567784"/>
            <a:ext cx="6053140" cy="504698"/>
          </a:xfrm>
        </p:spPr>
        <p:txBody>
          <a:bodyPr anchor="ctr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600" b="0" i="0" baseline="0"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Name here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0FEBFCF-ECE9-46D3-861C-CBFE9D5673DA}" type="datetime1">
              <a:rPr lang="en-US" smtClean="0"/>
              <a:t>3/18/2024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46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 Card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198" y="3873714"/>
            <a:ext cx="6053140" cy="1518417"/>
          </a:xfr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Address here (optional)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38198" y="3221665"/>
            <a:ext cx="6053140" cy="504698"/>
          </a:xfrm>
        </p:spPr>
        <p:txBody>
          <a:bodyPr anchor="ctr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err="1"/>
              <a:t>Name.name@email.email</a:t>
            </a:r>
            <a:r>
              <a:rPr lang="en-US"/>
              <a:t>, 555-333-0000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838198" y="2567784"/>
            <a:ext cx="6053140" cy="504698"/>
          </a:xfrm>
        </p:spPr>
        <p:txBody>
          <a:bodyPr anchor="ctr"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600" baseline="0">
                <a:solidFill>
                  <a:schemeClr val="bg1"/>
                </a:solidFill>
                <a:latin typeface="Segoe UI Light" panose="020B0502040204020203" pitchFamily="34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Name here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9424132-0D87-4B5A-8206-DC4B07EFCF8E}" type="datetime1">
              <a:rPr lang="en-US" smtClean="0"/>
              <a:t>3/18/2024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84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Logo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179B642-FB32-464E-84E0-8E962A8B9AE8}" type="datetime1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642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0E2CEB8-D2BA-4C32-903D-15433C36A806}" type="datetime1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651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3667217"/>
            <a:ext cx="12192000" cy="88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 userDrawn="1"/>
        </p:nvSpPr>
        <p:spPr>
          <a:xfrm>
            <a:off x="1742485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 userDrawn="1"/>
        </p:nvSpPr>
        <p:spPr>
          <a:xfrm>
            <a:off x="3798008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 userDrawn="1"/>
        </p:nvSpPr>
        <p:spPr>
          <a:xfrm>
            <a:off x="8080954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10136477" y="3557269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 userDrawn="1"/>
        </p:nvSpPr>
        <p:spPr>
          <a:xfrm>
            <a:off x="5939481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1089213" y="2954144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154743" y="4153460"/>
            <a:ext cx="1613646" cy="4139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5289177" y="2954144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430650" y="4157502"/>
            <a:ext cx="1613646" cy="4139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486173" y="2918768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1089213" y="4158505"/>
            <a:ext cx="1613646" cy="134138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1" hasCustomPrompt="1"/>
          </p:nvPr>
        </p:nvSpPr>
        <p:spPr>
          <a:xfrm>
            <a:off x="3147704" y="2088205"/>
            <a:ext cx="1613646" cy="127986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5289177" y="4158505"/>
            <a:ext cx="1613646" cy="134138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7430650" y="2088205"/>
            <a:ext cx="1613646" cy="127986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9486173" y="4187542"/>
            <a:ext cx="1613646" cy="1341388"/>
          </a:xfrm>
        </p:spPr>
        <p:txBody>
          <a:bodyPr>
            <a:normAutofit/>
          </a:bodyPr>
          <a:lstStyle>
            <a:lvl1pPr marL="0" indent="0" algn="ctr">
              <a:buNone/>
              <a:defRPr sz="1400" b="0" i="0" baseline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Brief explanation of event.</a:t>
            </a:r>
          </a:p>
        </p:txBody>
      </p:sp>
      <p:sp>
        <p:nvSpPr>
          <p:cNvPr id="27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A6E13299-6D33-4D12-8497-96A5ACDC5113}" type="datetime1">
              <a:rPr lang="en-US" smtClean="0"/>
              <a:t>3/18/2024</a:t>
            </a:fld>
            <a:endParaRPr lang="en-US"/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96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with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3667217"/>
            <a:ext cx="12192000" cy="887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Oval 3"/>
          <p:cNvSpPr/>
          <p:nvPr userDrawn="1"/>
        </p:nvSpPr>
        <p:spPr>
          <a:xfrm>
            <a:off x="1742485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 userDrawn="1"/>
        </p:nvSpPr>
        <p:spPr>
          <a:xfrm>
            <a:off x="3798008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 userDrawn="1"/>
        </p:nvSpPr>
        <p:spPr>
          <a:xfrm>
            <a:off x="8080954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 userDrawn="1"/>
        </p:nvSpPr>
        <p:spPr>
          <a:xfrm>
            <a:off x="10136477" y="3557269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5939481" y="3571103"/>
            <a:ext cx="313038" cy="31303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1089213" y="2954144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3154743" y="4153460"/>
            <a:ext cx="1613646" cy="4139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5289177" y="2954144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430650" y="4157502"/>
            <a:ext cx="1613646" cy="41392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9486173" y="2918768"/>
            <a:ext cx="1613646" cy="413929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 i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Year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25"/>
          </p:nvPr>
        </p:nvSpPr>
        <p:spPr>
          <a:xfrm>
            <a:off x="1089025" y="4153459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20"/>
          <p:cNvSpPr>
            <a:spLocks noGrp="1"/>
          </p:cNvSpPr>
          <p:nvPr>
            <p:ph type="pic" sz="quarter" idx="26"/>
          </p:nvPr>
        </p:nvSpPr>
        <p:spPr>
          <a:xfrm>
            <a:off x="3144736" y="2021640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20"/>
          <p:cNvSpPr>
            <a:spLocks noGrp="1"/>
          </p:cNvSpPr>
          <p:nvPr>
            <p:ph type="pic" sz="quarter" idx="27"/>
          </p:nvPr>
        </p:nvSpPr>
        <p:spPr>
          <a:xfrm>
            <a:off x="5289177" y="4183285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0"/>
          <p:cNvSpPr>
            <a:spLocks noGrp="1"/>
          </p:cNvSpPr>
          <p:nvPr>
            <p:ph type="pic" sz="quarter" idx="28"/>
          </p:nvPr>
        </p:nvSpPr>
        <p:spPr>
          <a:xfrm>
            <a:off x="7342574" y="2021640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0"/>
          <p:cNvSpPr>
            <a:spLocks noGrp="1"/>
          </p:cNvSpPr>
          <p:nvPr>
            <p:ph type="pic" sz="quarter" idx="29"/>
          </p:nvPr>
        </p:nvSpPr>
        <p:spPr>
          <a:xfrm>
            <a:off x="9486173" y="4153458"/>
            <a:ext cx="1614488" cy="1346433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F609618E-8EB9-4784-B49E-CD9F36CA76B6}" type="datetime1">
              <a:rPr lang="en-US" smtClean="0"/>
              <a:t>3/18/2024</a:t>
            </a:fld>
            <a:endParaRPr lang="en-US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2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265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10515600" cy="37771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DA1D971C-21EA-4BE4-B643-12FB5ADB6F32}" type="datetime1">
              <a:rPr lang="en-US" smtClean="0"/>
              <a:t>3/18/2024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28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AA317055-FCA8-4C35-BD82-DDB9B8FBEC17}" type="datetime1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34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10515600" cy="37771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F992B3D-C2B2-450A-A96E-5261C91CE8A4}" type="datetime1">
              <a:rPr lang="en-US" smtClean="0"/>
              <a:t>3/18/2024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9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18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 Curv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quarter" idx="11"/>
          </p:nvPr>
        </p:nvSpPr>
        <p:spPr>
          <a:xfrm>
            <a:off x="838200" y="1838325"/>
            <a:ext cx="10515600" cy="32576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0A08F7D9-D59E-4240-AA11-4AEC9F384084}" type="datetime1">
              <a:rPr lang="en-US" smtClean="0"/>
              <a:t>3/18/2024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41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6398803" y="1828800"/>
            <a:ext cx="4954997" cy="3797449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1828800"/>
            <a:ext cx="4954997" cy="37974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908" y="5970521"/>
            <a:ext cx="427476" cy="543402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FFB0F0C3-DBBF-41BB-9C0F-8C0E86DF377B}" type="datetime1">
              <a:rPr lang="en-US" smtClean="0"/>
              <a:t>3/18/2024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46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2"/>
          </p:nvPr>
        </p:nvSpPr>
        <p:spPr>
          <a:xfrm>
            <a:off x="6398803" y="2654132"/>
            <a:ext cx="4954997" cy="2972117"/>
          </a:xfrm>
          <a:noFill/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3"/>
          </p:nvPr>
        </p:nvSpPr>
        <p:spPr>
          <a:xfrm>
            <a:off x="838199" y="2654132"/>
            <a:ext cx="4954997" cy="297211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398802" y="1828800"/>
            <a:ext cx="4974047" cy="677863"/>
          </a:xfrm>
        </p:spPr>
        <p:txBody>
          <a:bodyPr>
            <a:noAutofit/>
          </a:bodyPr>
          <a:lstStyle>
            <a:lvl1pPr marL="0" indent="0">
              <a:buNone/>
              <a:defRPr sz="3000" baseline="0">
                <a:latin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855038" y="1828800"/>
            <a:ext cx="4974047" cy="677863"/>
          </a:xfrm>
        </p:spPr>
        <p:txBody>
          <a:bodyPr>
            <a:noAutofit/>
          </a:bodyPr>
          <a:lstStyle>
            <a:lvl1pPr marL="0" indent="0">
              <a:buNone/>
              <a:defRPr sz="3000" baseline="0">
                <a:latin typeface="Segoe UI Light" panose="020B0502040204020203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0DC1E3E-E3CD-4299-B00C-3DDCEDBC040A}" type="datetime1">
              <a:rPr lang="en-US" smtClean="0"/>
              <a:t>3/18/2024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88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030143"/>
            <a:ext cx="10515601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EC5EDF3-A189-4AB1-8907-5616A1677EFE}" type="datetime1">
              <a:rPr lang="en-US" smtClean="0"/>
              <a:t>3/18/2024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243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674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660810" y="6291608"/>
            <a:ext cx="10954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77B96408-6EC6-478F-89C8-C6B5E041F00D}" type="datetime1">
              <a:rPr lang="en-US" smtClean="0"/>
              <a:t>3/18/2024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Hennepin County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35506" y="6291608"/>
            <a:ext cx="425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86EE7409-6A40-4D5F-9523-C70A03FE535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34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6" r:id="rId2"/>
    <p:sldLayoutId id="2147483658" r:id="rId3"/>
    <p:sldLayoutId id="2147483680" r:id="rId4"/>
    <p:sldLayoutId id="2147483670" r:id="rId5"/>
    <p:sldLayoutId id="2147483673" r:id="rId6"/>
    <p:sldLayoutId id="2147483659" r:id="rId7"/>
    <p:sldLayoutId id="2147483677" r:id="rId8"/>
    <p:sldLayoutId id="2147483655" r:id="rId9"/>
    <p:sldLayoutId id="2147483661" r:id="rId10"/>
    <p:sldLayoutId id="2147483669" r:id="rId11"/>
    <p:sldLayoutId id="2147483666" r:id="rId12"/>
    <p:sldLayoutId id="2147483664" r:id="rId13"/>
    <p:sldLayoutId id="2147483671" r:id="rId14"/>
    <p:sldLayoutId id="2147483662" r:id="rId15"/>
    <p:sldLayoutId id="2147483672" r:id="rId16"/>
    <p:sldLayoutId id="2147483674" r:id="rId17"/>
    <p:sldLayoutId id="2147483675" r:id="rId18"/>
    <p:sldLayoutId id="2147483663" r:id="rId19"/>
    <p:sldLayoutId id="2147483681" r:id="rId20"/>
    <p:sldLayoutId id="2147483665" r:id="rId21"/>
    <p:sldLayoutId id="2147483676" r:id="rId22"/>
    <p:sldLayoutId id="2147483679" r:id="rId23"/>
    <p:sldLayoutId id="2147483678" r:id="rId24"/>
    <p:sldLayoutId id="2147483667" r:id="rId25"/>
    <p:sldLayoutId id="2147483668" r:id="rId2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Segoe UI Light" panose="020B0502040204020203" pitchFamily="34" charset="0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200"/>
        </a:spcAft>
        <a:buFont typeface="Arial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200"/>
        </a:spcAft>
        <a:buFont typeface="Arial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ennepin.us/business/work-with-henn-co/ryan-white-hiv-services#service-providers" TargetMode="Externa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112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Ryan White Subrecipient Monitoring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>
                <a:latin typeface="Segoe UI"/>
                <a:cs typeface="Segoe UI"/>
              </a:rPr>
              <a:t>Hennepin County Ryan White Program</a:t>
            </a:r>
          </a:p>
          <a:p>
            <a:r>
              <a:rPr lang="en-US">
                <a:latin typeface="Segoe UI"/>
                <a:cs typeface="Segoe UI"/>
              </a:rPr>
              <a:t>Subrecipient onboarding – Subrecipient Monitoring</a:t>
            </a:r>
            <a:endParaRPr lang="en-US"/>
          </a:p>
        </p:txBody>
      </p:sp>
      <p:pic>
        <p:nvPicPr>
          <p:cNvPr id="1028" name="Picture 4" descr="Hands-on top of each other">
            <a:extLst>
              <a:ext uri="{FF2B5EF4-FFF2-40B4-BE49-F238E27FC236}">
                <a16:creationId xmlns:a16="http://schemas.microsoft.com/office/drawing/2014/main" id="{13B15F8D-82B5-AFB6-EFDB-3364FFF7041A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210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79BAD-24AB-A4BE-9BC4-BDD22D269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>
                <a:latin typeface="Segoe UI Light"/>
                <a:cs typeface="Segoe UI Light"/>
              </a:rPr>
              <a:t>Hennepin County Ryan White Subrecipient Monitoring Team</a:t>
            </a:r>
            <a:endParaRPr lang="en-US" sz="4000"/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0629EC6C-467C-94CF-F05F-61948DDAD6E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6636" r="16636"/>
          <a:stretch/>
        </p:blipFill>
        <p:spPr>
          <a:xfrm>
            <a:off x="600166" y="1884438"/>
            <a:ext cx="2362653" cy="2379209"/>
          </a:xfrm>
        </p:spPr>
      </p:pic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16B8CE7E-D87D-1DF1-4D33-A0160F4003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16640" r="16640"/>
          <a:stretch/>
        </p:blipFill>
        <p:spPr>
          <a:xfrm>
            <a:off x="6263520" y="1896004"/>
            <a:ext cx="2408010" cy="2379208"/>
          </a:xfrm>
        </p:spPr>
      </p:pic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232ABBDB-3477-3836-1855-A022972E4A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l="495" t="2909" b="24364"/>
          <a:stretch/>
        </p:blipFill>
        <p:spPr>
          <a:xfrm>
            <a:off x="9071319" y="1883909"/>
            <a:ext cx="2387088" cy="2385439"/>
          </a:xfr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3D918BA-A007-E688-D178-0315D988F1D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8620" y="4368696"/>
            <a:ext cx="2398938" cy="200609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 b="1">
                <a:latin typeface="Segoe UI"/>
                <a:cs typeface="Segoe UI"/>
              </a:rPr>
              <a:t>Carissa Weisdorf</a:t>
            </a:r>
            <a:endParaRPr lang="en-US" sz="1600" b="1"/>
          </a:p>
          <a:p>
            <a:r>
              <a:rPr lang="en-US" sz="1600">
                <a:latin typeface="Segoe UI"/>
                <a:cs typeface="Segoe UI"/>
              </a:rPr>
              <a:t>Lead HIV Services Planner</a:t>
            </a:r>
            <a:endParaRPr lang="en-US" sz="1600">
              <a:cs typeface="Segoe UI"/>
            </a:endParaRPr>
          </a:p>
          <a:p>
            <a:pPr>
              <a:spcAft>
                <a:spcPts val="0"/>
              </a:spcAft>
            </a:pPr>
            <a:endParaRPr lang="en-US" sz="1600">
              <a:cs typeface="Segoe UI"/>
            </a:endParaRPr>
          </a:p>
          <a:p>
            <a:r>
              <a:rPr lang="en-US" sz="1200" i="1">
                <a:latin typeface="Segoe UI"/>
                <a:cs typeface="Segoe UI"/>
              </a:rPr>
              <a:t>Carissa.Weisdorf@Hennepin.us</a:t>
            </a:r>
            <a:endParaRPr lang="en-US" sz="1200" i="1">
              <a:cs typeface="Segoe UI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2AF7D-1FF0-C6BB-3F91-1828E6DE1B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94492" y="4406632"/>
            <a:ext cx="2398938" cy="130760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 b="1">
                <a:latin typeface="Segoe UI"/>
                <a:cs typeface="Segoe UI"/>
              </a:rPr>
              <a:t>Eriika Etshokin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600">
                <a:latin typeface="Segoe UI"/>
                <a:cs typeface="Segoe UI"/>
              </a:rPr>
              <a:t>Ryan White Grants Supervisor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600">
              <a:cs typeface="Segoe UI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200" i="1">
                <a:latin typeface="Segoe UI"/>
                <a:cs typeface="Segoe UI"/>
              </a:rPr>
              <a:t>Eriika.Etshokin@Hennepin.us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2C76035-E80D-B8DA-50B2-C7473AFCDCF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70790" y="4441267"/>
            <a:ext cx="2398938" cy="200609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 b="1">
                <a:latin typeface="Segoe UI"/>
                <a:cs typeface="Segoe UI"/>
              </a:rPr>
              <a:t>Aurin Roy</a:t>
            </a:r>
          </a:p>
          <a:p>
            <a:r>
              <a:rPr lang="en-US" sz="1600">
                <a:latin typeface="Segoe UI"/>
                <a:cs typeface="Segoe UI"/>
              </a:rPr>
              <a:t>Senior Planning Analyst</a:t>
            </a:r>
          </a:p>
          <a:p>
            <a:pPr>
              <a:spcAft>
                <a:spcPts val="0"/>
              </a:spcAft>
            </a:pPr>
            <a:endParaRPr lang="en-US" sz="1600">
              <a:cs typeface="Segoe UI"/>
            </a:endParaRPr>
          </a:p>
          <a:p>
            <a:pPr>
              <a:spcAft>
                <a:spcPts val="0"/>
              </a:spcAft>
            </a:pPr>
            <a:endParaRPr lang="en-US" sz="1600">
              <a:cs typeface="Segoe UI"/>
            </a:endParaRPr>
          </a:p>
          <a:p>
            <a:r>
              <a:rPr lang="en-US" sz="1200" i="1">
                <a:latin typeface="Segoe UI"/>
                <a:cs typeface="Segoe UI"/>
              </a:rPr>
              <a:t>Aurin.Roy@Hennepin.us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23425B1-C402-9BDD-2280-4149D09DB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7643" y="1884680"/>
            <a:ext cx="2381069" cy="2381069"/>
          </a:xfrm>
          <a:prstGeom prst="rect">
            <a:avLst/>
          </a:prstGeom>
        </p:spPr>
      </p:pic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C4457BCA-3EDB-387E-304D-263274D020EE}"/>
              </a:ext>
            </a:extLst>
          </p:cNvPr>
          <p:cNvSpPr txBox="1">
            <a:spLocks/>
          </p:cNvSpPr>
          <p:nvPr/>
        </p:nvSpPr>
        <p:spPr>
          <a:xfrm>
            <a:off x="3419223" y="4402148"/>
            <a:ext cx="2578232" cy="19724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 sz="1800" b="0" i="0" kern="1200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Font typeface="Arial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latin typeface="Segoe UI"/>
                <a:cs typeface="Segoe UI"/>
              </a:rPr>
              <a:t>Scott Bilodeau</a:t>
            </a:r>
          </a:p>
          <a:p>
            <a:r>
              <a:rPr lang="en-US" sz="1600">
                <a:latin typeface="Segoe UI"/>
                <a:cs typeface="Segoe UI"/>
              </a:rPr>
              <a:t>Quality Management Coordinator</a:t>
            </a:r>
          </a:p>
          <a:p>
            <a:endParaRPr lang="en-US" sz="1200" i="1">
              <a:latin typeface="Segoe UI"/>
              <a:cs typeface="Segoe UI"/>
            </a:endParaRPr>
          </a:p>
          <a:p>
            <a:r>
              <a:rPr lang="en-US" sz="1200" i="1">
                <a:latin typeface="Segoe UI"/>
                <a:cs typeface="Segoe UI"/>
              </a:rPr>
              <a:t>Scott.Bilodeau@Hennepin.us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FA18098-E4EF-5849-652E-CEE54C1666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</p:spPr>
        <p:txBody>
          <a:bodyPr/>
          <a:lstStyle/>
          <a:p>
            <a:r>
              <a:rPr lang="en-US">
                <a:latin typeface="Segoe UI"/>
                <a:cs typeface="Segoe UI"/>
              </a:rPr>
              <a:t>Hennepin County Ryan White Program</a:t>
            </a:r>
          </a:p>
          <a:p>
            <a:r>
              <a:rPr lang="en-US">
                <a:latin typeface="Segoe UI"/>
                <a:cs typeface="Segoe UI"/>
              </a:rPr>
              <a:t>Subrecipient onboarding – Subrecipient Monitoring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907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Segoe UI Light"/>
                <a:cs typeface="Segoe UI Light"/>
              </a:rPr>
              <a:t>Subrecipient Monitoring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2400">
                <a:latin typeface="Segoe UI"/>
                <a:cs typeface="Segoe UI"/>
              </a:rPr>
              <a:t>Monitoring is a critical aspect of the implementation of the Ryan White HIV/AIDS Program (RWHAP).</a:t>
            </a:r>
            <a:endParaRPr lang="en-US" sz="2400"/>
          </a:p>
          <a:p>
            <a:r>
              <a:rPr lang="en-US" sz="2400">
                <a:latin typeface="Segoe UI"/>
                <a:cs typeface="Segoe UI"/>
              </a:rPr>
              <a:t>Like all RWHAP funding recipients, Hennepin County is responsible for adequate oversight and monitoring of all activities supported by the federal award, including subawards and contracts.</a:t>
            </a:r>
          </a:p>
          <a:p>
            <a:r>
              <a:rPr lang="en-US" sz="2400">
                <a:latin typeface="Segoe UI"/>
                <a:cs typeface="Segoe UI"/>
              </a:rPr>
              <a:t>Hennepin County monitors subrecipient conduct through annual site visits, quarterly reporting, invoice/expenditure and client-level data (CAREWare) reviews.</a:t>
            </a:r>
          </a:p>
          <a:p>
            <a:r>
              <a:rPr lang="en-US" sz="2400">
                <a:latin typeface="Segoe UI"/>
                <a:cs typeface="Segoe UI"/>
              </a:rPr>
              <a:t>Subrecipient Monitoring is an opportunity to learn together, share best practices, troubleshoot new strategies, and identify opportunities for collaboration, training, and technical assistance as needed.</a:t>
            </a:r>
            <a:endParaRPr lang="en-US" sz="2400"/>
          </a:p>
          <a:p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300259-B622-AF0E-1CF4-F61C042A0C6A}"/>
              </a:ext>
            </a:extLst>
          </p:cNvPr>
          <p:cNvSpPr txBox="1">
            <a:spLocks/>
          </p:cNvSpPr>
          <p:nvPr/>
        </p:nvSpPr>
        <p:spPr>
          <a:xfrm>
            <a:off x="840509" y="6293917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"/>
                <a:cs typeface="Segoe UI"/>
              </a:rPr>
              <a:t>Hennepin County Ryan White Program</a:t>
            </a:r>
          </a:p>
          <a:p>
            <a:r>
              <a:rPr lang="en-US">
                <a:latin typeface="Segoe UI"/>
                <a:cs typeface="Segoe UI"/>
              </a:rPr>
              <a:t>Subrecipient onboarding – Subrecipient Monitoring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392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2B78C-C342-FE27-7FFB-E467760F6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Site Visits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EC29B-D747-8E68-136E-3A7E2635D4F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6294" y="1540669"/>
            <a:ext cx="10515600" cy="325765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/>
              <a:t>Site visits are done annually and include fiscal/programmatic interviews with site staff, and chart reviews to ensure adherence to service standards, universal standards, and program eligibility requirements. </a:t>
            </a:r>
          </a:p>
          <a:p>
            <a:r>
              <a:rPr lang="en-US" sz="1600"/>
              <a:t>In early Spring, all providers will receive communication from Hennepin County staff with guidance and scheduling to set up the site visit. Each site visit will include a review of client charts from the previous year.</a:t>
            </a:r>
          </a:p>
          <a:p>
            <a:r>
              <a:rPr lang="en-US" sz="1600"/>
              <a:t>The number of clients to be reviewed at each site is determined based upon the number of Ryan White clients served at that site: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E3FC489-FCF7-D533-D247-E021DDA2DC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9688060"/>
              </p:ext>
            </p:extLst>
          </p:nvPr>
        </p:nvGraphicFramePr>
        <p:xfrm>
          <a:off x="1123941" y="3745547"/>
          <a:ext cx="10217953" cy="13255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61544">
                  <a:extLst>
                    <a:ext uri="{9D8B030D-6E8A-4147-A177-3AD203B41FA5}">
                      <a16:colId xmlns:a16="http://schemas.microsoft.com/office/drawing/2014/main" val="215664286"/>
                    </a:ext>
                  </a:extLst>
                </a:gridCol>
                <a:gridCol w="6256409">
                  <a:extLst>
                    <a:ext uri="{9D8B030D-6E8A-4147-A177-3AD203B41FA5}">
                      <a16:colId xmlns:a16="http://schemas.microsoft.com/office/drawing/2014/main" val="1140981908"/>
                    </a:ext>
                  </a:extLst>
                </a:gridCol>
              </a:tblGrid>
              <a:tr h="340981">
                <a:tc>
                  <a:txBody>
                    <a:bodyPr/>
                    <a:lstStyle/>
                    <a:p>
                      <a:pPr marL="342900" lvl="0" indent="-34290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1-50 Clients: 100% of charts reviewed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501 – 1000 Clients: 10% of charts reviewed (maximum of 75)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8562237"/>
                  </a:ext>
                </a:extLst>
              </a:tr>
              <a:tr h="404915">
                <a:tc>
                  <a:txBody>
                    <a:bodyPr/>
                    <a:lstStyle/>
                    <a:p>
                      <a:pPr marL="342900" lvl="0" indent="-34290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51-100 Clients: 50% of charts reviewed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1000+ Clients: 5% of charts reviewed (maximum of 75)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4446859"/>
                  </a:ext>
                </a:extLst>
              </a:tr>
              <a:tr h="579667">
                <a:tc>
                  <a:txBody>
                    <a:bodyPr/>
                    <a:lstStyle/>
                    <a:p>
                      <a:pPr marL="342900" lvl="0" indent="-34290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101 – 500 Clients: 20% of charts reviewed (maximum of 75)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25% of charts pulled are reviewed for compliance with Universal Standards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269240"/>
                  </a:ext>
                </a:extLst>
              </a:tr>
            </a:tbl>
          </a:graphicData>
        </a:graphic>
      </p:graphicFrame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2CFD897-A73D-C9FF-9F38-AF9B81CD8BF4}"/>
              </a:ext>
            </a:extLst>
          </p:cNvPr>
          <p:cNvSpPr txBox="1">
            <a:spLocks/>
          </p:cNvSpPr>
          <p:nvPr/>
        </p:nvSpPr>
        <p:spPr>
          <a:xfrm>
            <a:off x="840509" y="6259281"/>
            <a:ext cx="3743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Segoe UI"/>
                <a:cs typeface="Segoe UI"/>
              </a:rPr>
              <a:t>Hennepin County Ryan White Program</a:t>
            </a:r>
          </a:p>
          <a:p>
            <a:r>
              <a:rPr lang="en-US">
                <a:latin typeface="Segoe UI"/>
                <a:cs typeface="Segoe UI"/>
              </a:rPr>
              <a:t>Subrecipient onboarding – Subrecipient Monitoring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41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CA409-DD5F-2135-01CC-00D84D6D3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Segoe UI Light"/>
                <a:cs typeface="Segoe UI Light"/>
              </a:rPr>
              <a:t>Quarterly Reports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506FD-C846-FBED-558B-E3278473445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latin typeface="Segoe UI"/>
              <a:cs typeface="Segoe UI"/>
            </a:endParaRPr>
          </a:p>
          <a:p>
            <a:endParaRPr lang="en-US">
              <a:cs typeface="Segoe UI"/>
            </a:endParaRPr>
          </a:p>
          <a:p>
            <a:endParaRPr lang="en-US">
              <a:cs typeface="Segoe UI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278872-282C-EB43-07EA-E4EF3E086D5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65812" y="2414186"/>
            <a:ext cx="5130188" cy="39699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>
                <a:latin typeface="Segoe UI"/>
                <a:cs typeface="Segoe UI"/>
              </a:rPr>
              <a:t>Quarterly Reports are required from each provider for each Hennepin County managed Ryan White contract. The report is meant to provide a progress update on service performance, QI goals, provide updates on any programmatic changes, and identify technical assistance needs</a:t>
            </a:r>
            <a:endParaRPr lang="en-US" sz="140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>
                <a:latin typeface="Segoe UI"/>
                <a:cs typeface="Segoe UI"/>
              </a:rPr>
              <a:t>A week before they are due, all providers will receive an email reminder with a link to the Qualtrics report. 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>
                <a:latin typeface="Segoe UI"/>
                <a:cs typeface="Segoe UI"/>
              </a:rPr>
              <a:t>Only one person from each organization is to submit the report – it must be completed and submitted on the same computer.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>
                <a:latin typeface="Segoe UI"/>
                <a:cs typeface="Segoe UI"/>
              </a:rPr>
              <a:t>Resources for submission are available on the </a:t>
            </a:r>
            <a:r>
              <a:rPr lang="en-US" sz="1400">
                <a:latin typeface="Segoe UI"/>
                <a:cs typeface="Segoe UI"/>
                <a:hlinkClick r:id="rId2"/>
              </a:rPr>
              <a:t>Ryan White HIV Services-  Hennepin County webpage.</a:t>
            </a:r>
            <a:endParaRPr lang="en-US" sz="1400">
              <a:latin typeface="Segoe UI"/>
              <a:cs typeface="Segoe UI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400">
                <a:latin typeface="Segoe UI"/>
                <a:cs typeface="Segoe UI"/>
              </a:rPr>
              <a:t>The quarterly reports will include a prompt for providers to select a time for a follow-up quarterly meeting. 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575AE0-54B4-239D-1996-1B9AAF5FB4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Segoe UI Light"/>
                <a:cs typeface="Segoe UI"/>
              </a:rPr>
              <a:t>Due Dates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9AD2AA5-5BB6-F690-BC0A-FA485116770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9151" y="1828800"/>
            <a:ext cx="4974047" cy="6778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Segoe UI Light"/>
                <a:cs typeface="Segoe UI"/>
              </a:rPr>
              <a:t>Overview</a:t>
            </a:r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1CB404A-E7CC-A978-91B2-D78E66718C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86095"/>
              </p:ext>
            </p:extLst>
          </p:nvPr>
        </p:nvGraphicFramePr>
        <p:xfrm>
          <a:off x="6398802" y="2366388"/>
          <a:ext cx="5799568" cy="3969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99784">
                  <a:extLst>
                    <a:ext uri="{9D8B030D-6E8A-4147-A177-3AD203B41FA5}">
                      <a16:colId xmlns:a16="http://schemas.microsoft.com/office/drawing/2014/main" val="1782446724"/>
                    </a:ext>
                  </a:extLst>
                </a:gridCol>
                <a:gridCol w="2899784">
                  <a:extLst>
                    <a:ext uri="{9D8B030D-6E8A-4147-A177-3AD203B41FA5}">
                      <a16:colId xmlns:a16="http://schemas.microsoft.com/office/drawing/2014/main" val="3972161480"/>
                    </a:ext>
                  </a:extLst>
                </a:gridCol>
              </a:tblGrid>
              <a:tr h="793980">
                <a:tc>
                  <a:txBody>
                    <a:bodyPr/>
                    <a:lstStyle/>
                    <a:p>
                      <a:pPr algn="l"/>
                      <a:r>
                        <a:rPr lang="en-US" sz="1800" b="1"/>
                        <a:t>Part A 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800" b="1"/>
                        <a:t>(Fiscal Year 3/1 - 2/28)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/>
                        <a:t>Part B/Rebate </a:t>
                      </a:r>
                    </a:p>
                    <a:p>
                      <a:pPr lvl="0" algn="l">
                        <a:buNone/>
                      </a:pPr>
                      <a:r>
                        <a:rPr lang="en-US" sz="1800" b="1"/>
                        <a:t>(Fiscal Year 4/1 - 3/31)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263154"/>
                  </a:ext>
                </a:extLst>
              </a:tr>
              <a:tr h="793980">
                <a:tc>
                  <a:txBody>
                    <a:bodyPr/>
                    <a:lstStyle/>
                    <a:p>
                      <a:r>
                        <a:rPr lang="en-US" sz="1800"/>
                        <a:t>Quarter 1: June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Quarter 1: July 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7795037"/>
                  </a:ext>
                </a:extLst>
              </a:tr>
              <a:tr h="79398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Quarter 2: September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Quarter 2: October 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21095"/>
                  </a:ext>
                </a:extLst>
              </a:tr>
              <a:tr h="79398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Quarter 3: December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Quarter 3: January 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9034047"/>
                  </a:ext>
                </a:extLst>
              </a:tr>
              <a:tr h="79398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Quarter 4: March 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/>
                        <a:t>Quarter 4: April 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065342"/>
                  </a:ext>
                </a:extLst>
              </a:tr>
            </a:tbl>
          </a:graphicData>
        </a:graphic>
      </p:graphicFrame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09BF342-94B3-35AC-A124-DC0F5E2C56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91608"/>
            <a:ext cx="3743325" cy="365125"/>
          </a:xfrm>
        </p:spPr>
        <p:txBody>
          <a:bodyPr/>
          <a:lstStyle/>
          <a:p>
            <a:r>
              <a:rPr lang="en-US">
                <a:latin typeface="Segoe UI"/>
                <a:cs typeface="Segoe UI"/>
              </a:rPr>
              <a:t>Hennepin County Ryan White Program</a:t>
            </a:r>
          </a:p>
          <a:p>
            <a:r>
              <a:rPr lang="en-US">
                <a:latin typeface="Segoe UI"/>
                <a:cs typeface="Segoe UI"/>
              </a:rPr>
              <a:t>Subrecipient onboarding – Subrecipient Monitoring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68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>
          <a:xfrm>
            <a:off x="278604" y="676978"/>
            <a:ext cx="6347620" cy="4409059"/>
          </a:xfrm>
        </p:spPr>
        <p:txBody>
          <a:bodyPr>
            <a:normAutofit/>
          </a:bodyPr>
          <a:lstStyle/>
          <a:p>
            <a:r>
              <a:rPr lang="en-US" b="1">
                <a:latin typeface="Segoe UI Light"/>
                <a:cs typeface="Segoe UI Light"/>
              </a:rPr>
              <a:t>Quarterly Calls</a:t>
            </a:r>
          </a:p>
          <a:p>
            <a:pPr marL="457200" indent="-457200">
              <a:buChar char="•"/>
            </a:pPr>
            <a:r>
              <a:rPr lang="en-US" sz="1600">
                <a:latin typeface="Segoe UI"/>
                <a:cs typeface="Segoe UI"/>
              </a:rPr>
              <a:t>Quarterly Calls are an opportunity for Hennepin County staff to learn more about "on the ground" service provision and offers providers a recurring check-in point to ask questions, give feedback, and report program changes.</a:t>
            </a:r>
          </a:p>
          <a:p>
            <a:pPr marL="457200" indent="-457200">
              <a:buChar char="•"/>
            </a:pPr>
            <a:r>
              <a:rPr lang="en-US" sz="1600">
                <a:latin typeface="Segoe UI"/>
                <a:cs typeface="Segoe UI"/>
              </a:rPr>
              <a:t>When completing the Quarterly Report in Qualtrics, providers will be prompted to select a time in the next two weeks to conduct a Quarterly Call with Hennepin County's Ryan White staff.</a:t>
            </a:r>
          </a:p>
          <a:p>
            <a:pPr marL="457200" indent="-457200">
              <a:buChar char="•"/>
            </a:pPr>
            <a:r>
              <a:rPr lang="en-US" sz="1600">
                <a:latin typeface="Segoe UI"/>
                <a:cs typeface="Segoe UI"/>
              </a:rPr>
              <a:t>Provider staff is responsible to ensure appropriate staff who can speak to the agenda items listed below participate in these calls. </a:t>
            </a:r>
          </a:p>
          <a:p>
            <a:pPr marL="457200" indent="-457200">
              <a:buChar char="•"/>
            </a:pPr>
            <a:r>
              <a:rPr lang="en-US" sz="1600">
                <a:latin typeface="Segoe UI"/>
                <a:cs typeface="Segoe UI"/>
              </a:rPr>
              <a:t>Agenda items will include the following:</a:t>
            </a:r>
          </a:p>
          <a:p>
            <a:pPr marL="457200" indent="-457200">
              <a:buChar char="•"/>
            </a:pPr>
            <a:endParaRPr lang="en-US" sz="1400">
              <a:latin typeface="Segoe UI"/>
              <a:cs typeface="Segoe UI"/>
            </a:endParaRPr>
          </a:p>
          <a:p>
            <a:pPr marL="457200" indent="-457200">
              <a:buChar char="•"/>
            </a:pPr>
            <a:endParaRPr lang="en-US">
              <a:cs typeface="Segoe UI Light"/>
            </a:endParaRPr>
          </a:p>
        </p:txBody>
      </p:sp>
      <p:pic>
        <p:nvPicPr>
          <p:cNvPr id="6" name="Content Placeholder 5" descr="People in a video call"/>
          <p:cNvPicPr>
            <a:picLocks noGrp="1" noChangeAspect="1"/>
          </p:cNvPicPr>
          <p:nvPr>
            <p:ph sz="quarter" idx="16"/>
          </p:nvPr>
        </p:nvPicPr>
        <p:blipFill>
          <a:blip r:embed="rId3"/>
          <a:srcRect l="24935" r="24935"/>
          <a:stretch/>
        </p:blipFill>
        <p:spPr>
          <a:xfrm>
            <a:off x="7025481" y="-19050"/>
            <a:ext cx="5185569" cy="6896100"/>
          </a:xfr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9E5B126-BFD5-86A1-626A-8FA828CEBA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636050"/>
              </p:ext>
            </p:extLst>
          </p:nvPr>
        </p:nvGraphicFramePr>
        <p:xfrm>
          <a:off x="917650" y="4524962"/>
          <a:ext cx="6141602" cy="2124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089">
                  <a:extLst>
                    <a:ext uri="{9D8B030D-6E8A-4147-A177-3AD203B41FA5}">
                      <a16:colId xmlns:a16="http://schemas.microsoft.com/office/drawing/2014/main" val="1047971988"/>
                    </a:ext>
                  </a:extLst>
                </a:gridCol>
                <a:gridCol w="3285513">
                  <a:extLst>
                    <a:ext uri="{9D8B030D-6E8A-4147-A177-3AD203B41FA5}">
                      <a16:colId xmlns:a16="http://schemas.microsoft.com/office/drawing/2014/main" val="380985496"/>
                    </a:ext>
                  </a:extLst>
                </a:gridCol>
              </a:tblGrid>
              <a:tr h="405595">
                <a:tc>
                  <a:txBody>
                    <a:bodyPr/>
                    <a:lstStyle/>
                    <a:p>
                      <a:pPr marL="285750" lvl="0" indent="-285750" algn="l" fontAlgn="base">
                        <a:buFont typeface="Courier New" panose="02070309020205020404" pitchFamily="49" charset="0"/>
                        <a:buChar char="o"/>
                      </a:pPr>
                      <a:r>
                        <a:rPr lang="en-US" sz="1600" b="0" i="0">
                          <a:solidFill>
                            <a:srgbClr val="113C66"/>
                          </a:solidFill>
                          <a:effectLst/>
                          <a:latin typeface="Calibri"/>
                        </a:rPr>
                        <a:t>Review of CAREWare data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Courier New" panose="02070309020205020404" pitchFamily="49" charset="0"/>
                        <a:buChar char="o"/>
                      </a:pPr>
                      <a:r>
                        <a:rPr lang="en-US" sz="1600" b="0" i="0" u="none" strike="noStrike" noProof="0">
                          <a:solidFill>
                            <a:srgbClr val="113C66"/>
                          </a:solidFill>
                          <a:effectLst/>
                          <a:latin typeface="Calibri"/>
                        </a:rPr>
                        <a:t>Staffing Changes</a:t>
                      </a:r>
                      <a:endParaRPr lang="en-US" sz="1600" b="0" i="0">
                        <a:solidFill>
                          <a:srgbClr val="113C66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8194002"/>
                  </a:ext>
                </a:extLst>
              </a:tr>
              <a:tr h="473503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en-US" sz="1600" b="0" i="0">
                          <a:solidFill>
                            <a:srgbClr val="113C66"/>
                          </a:solidFill>
                          <a:effectLst/>
                          <a:latin typeface="Calibri"/>
                        </a:rPr>
                        <a:t>Review of spending to date</a:t>
                      </a: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lvl="0" indent="-285750" algn="l">
                        <a:buFont typeface="Courier New" panose="02070309020205020404" pitchFamily="49" charset="0"/>
                        <a:buChar char="o"/>
                      </a:pPr>
                      <a:r>
                        <a:rPr lang="en-US" sz="1600" b="0" i="0" u="none" strike="noStrike" noProof="0">
                          <a:solidFill>
                            <a:srgbClr val="113C66"/>
                          </a:solidFill>
                          <a:effectLst/>
                          <a:latin typeface="Calibri"/>
                        </a:rPr>
                        <a:t>Grievances/Wait List</a:t>
                      </a:r>
                      <a:endParaRPr lang="en-US" sz="1600" b="0" i="0">
                        <a:solidFill>
                          <a:srgbClr val="113C66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68344"/>
                  </a:ext>
                </a:extLst>
              </a:tr>
              <a:tr h="428153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en-US" sz="1600" b="0" i="0">
                          <a:solidFill>
                            <a:srgbClr val="113C66"/>
                          </a:solidFill>
                          <a:effectLst/>
                          <a:latin typeface="+mn-lt"/>
                        </a:rPr>
                        <a:t>CQM/QI Plan Progress</a:t>
                      </a:r>
                      <a:endParaRPr lang="en-US" sz="1600" b="0" i="0">
                        <a:solidFill>
                          <a:srgbClr val="113C66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4320" lvl="0" indent="-285750" algn="l">
                        <a:buFont typeface="Courier New" panose="02070309020205020404" pitchFamily="49" charset="0"/>
                        <a:buChar char="o"/>
                      </a:pPr>
                      <a:r>
                        <a:rPr lang="en-US" sz="1600" b="0" i="0">
                          <a:solidFill>
                            <a:srgbClr val="113C66"/>
                          </a:solidFill>
                          <a:effectLst/>
                          <a:latin typeface="Calibri"/>
                        </a:rPr>
                        <a:t>Technical Assistance (TA) and Training Needs</a:t>
                      </a:r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6282130"/>
                  </a:ext>
                </a:extLst>
              </a:tr>
              <a:tr h="666017"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Courier New"/>
                        <a:buChar char="o"/>
                      </a:pPr>
                      <a:r>
                        <a:rPr lang="en-US" sz="1600" b="0" i="0" kern="1200" noProof="0">
                          <a:solidFill>
                            <a:srgbClr val="113C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Site Visit Findings Discussion</a:t>
                      </a:r>
                      <a:endParaRPr lang="en-US" sz="1600" b="0" i="0" kern="1200">
                        <a:solidFill>
                          <a:srgbClr val="113C66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74320" indent="-285750" algn="l" fontAlgn="auto">
                        <a:buFont typeface="Courier New" panose="02070309020205020404" pitchFamily="49" charset="0"/>
                        <a:buChar char="o"/>
                      </a:pPr>
                      <a:endParaRPr lang="en-US" sz="1600" b="0" i="0">
                        <a:solidFill>
                          <a:srgbClr val="113C66"/>
                        </a:solidFill>
                        <a:effectLst/>
                        <a:latin typeface="Calibri"/>
                      </a:endParaRPr>
                    </a:p>
                  </a:txBody>
                  <a:tcPr>
                    <a:lnL w="9525" cap="flat" cmpd="sng" algn="ctr">
                      <a:solidFill>
                        <a:srgbClr val="F4F7F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3316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09223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ennepin County Palette 2016">
      <a:dk1>
        <a:srgbClr val="113C66"/>
      </a:dk1>
      <a:lt1>
        <a:srgbClr val="FAFAFA"/>
      </a:lt1>
      <a:dk2>
        <a:srgbClr val="113C66"/>
      </a:dk2>
      <a:lt2>
        <a:srgbClr val="FAFAFA"/>
      </a:lt2>
      <a:accent1>
        <a:srgbClr val="0058A3"/>
      </a:accent1>
      <a:accent2>
        <a:srgbClr val="44C8F5"/>
      </a:accent2>
      <a:accent3>
        <a:srgbClr val="9FCC3B"/>
      </a:accent3>
      <a:accent4>
        <a:srgbClr val="F7931E"/>
      </a:accent4>
      <a:accent5>
        <a:srgbClr val="EF413C"/>
      </a:accent5>
      <a:accent6>
        <a:srgbClr val="3E1151"/>
      </a:accent6>
      <a:hlink>
        <a:srgbClr val="00AEEF"/>
      </a:hlink>
      <a:folHlink>
        <a:srgbClr val="44C8F5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C Template November 2016" id="{7305A6EE-1A77-4FF8-AE84-8B38D37E2C3C}" vid="{69EA2A9D-4C5A-4AE2-A084-1E1C853FD7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3318B64528E94E9FD640B5C1584F4B" ma:contentTypeVersion="16" ma:contentTypeDescription="Create a new document." ma:contentTypeScope="" ma:versionID="c56a35b91b9f02d2ad0ac033239a8da7">
  <xsd:schema xmlns:xsd="http://www.w3.org/2001/XMLSchema" xmlns:xs="http://www.w3.org/2001/XMLSchema" xmlns:p="http://schemas.microsoft.com/office/2006/metadata/properties" xmlns:ns2="6eac1f4b-5817-4d0f-bb79-f97d33da94f3" xmlns:ns3="ef370f41-b301-4688-91b0-03752f0e7c9e" xmlns:ns4="66dacab7-a067-4aaf-b88d-e77dc82a1624" targetNamespace="http://schemas.microsoft.com/office/2006/metadata/properties" ma:root="true" ma:fieldsID="47d50a978917d1a0edad60dea7a46a0e" ns2:_="" ns3:_="" ns4:_="">
    <xsd:import namespace="6eac1f4b-5817-4d0f-bb79-f97d33da94f3"/>
    <xsd:import namespace="ef370f41-b301-4688-91b0-03752f0e7c9e"/>
    <xsd:import namespace="66dacab7-a067-4aaf-b88d-e77dc82a16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ac1f4b-5817-4d0f-bb79-f97d33da94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53ae75ce-4bcd-48ac-ac55-3be0f0d583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370f41-b301-4688-91b0-03752f0e7c9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dacab7-a067-4aaf-b88d-e77dc82a1624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0355aea7-1a05-43e1-b2eb-5befb1307605}" ma:internalName="TaxCatchAll" ma:showField="CatchAllData" ma:web="ef370f41-b301-4688-91b0-03752f0e7c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6dacab7-a067-4aaf-b88d-e77dc82a1624" xsi:nil="true"/>
    <lcf76f155ced4ddcb4097134ff3c332f xmlns="6eac1f4b-5817-4d0f-bb79-f97d33da94f3">
      <Terms xmlns="http://schemas.microsoft.com/office/infopath/2007/PartnerControls"/>
    </lcf76f155ced4ddcb4097134ff3c332f>
    <SharedWithUsers xmlns="ef370f41-b301-4688-91b0-03752f0e7c9e">
      <UserInfo>
        <DisplayName>Carissa N Weisdorf</DisplayName>
        <AccountId>21</AccountId>
        <AccountType/>
      </UserInfo>
      <UserInfo>
        <DisplayName>Erin Mehta</DisplayName>
        <AccountId>403</AccountId>
        <AccountType/>
      </UserInfo>
      <UserInfo>
        <DisplayName>Dawn E Petroskas</DisplayName>
        <AccountId>404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D588DB-8D41-477E-B4AF-D8287B833BB1}">
  <ds:schemaRefs>
    <ds:schemaRef ds:uri="66dacab7-a067-4aaf-b88d-e77dc82a1624"/>
    <ds:schemaRef ds:uri="6eac1f4b-5817-4d0f-bb79-f97d33da94f3"/>
    <ds:schemaRef ds:uri="ef370f41-b301-4688-91b0-03752f0e7c9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26B8610-BF58-4CC2-830E-ED1BD8CBA338}">
  <ds:schemaRefs>
    <ds:schemaRef ds:uri="http://schemas.microsoft.com/office/2006/documentManagement/types"/>
    <ds:schemaRef ds:uri="66dacab7-a067-4aaf-b88d-e77dc82a1624"/>
    <ds:schemaRef ds:uri="http://schemas.microsoft.com/office/2006/metadata/properties"/>
    <ds:schemaRef ds:uri="http://purl.org/dc/elements/1.1/"/>
    <ds:schemaRef ds:uri="http://www.w3.org/XML/1998/namespace"/>
    <ds:schemaRef ds:uri="http://purl.org/dc/dcmitype/"/>
    <ds:schemaRef ds:uri="http://purl.org/dc/terms/"/>
    <ds:schemaRef ds:uri="6eac1f4b-5817-4d0f-bb79-f97d33da94f3"/>
    <ds:schemaRef ds:uri="http://schemas.microsoft.com/office/infopath/2007/PartnerControls"/>
    <ds:schemaRef ds:uri="http://schemas.openxmlformats.org/package/2006/metadata/core-properties"/>
    <ds:schemaRef ds:uri="ef370f41-b301-4688-91b0-03752f0e7c9e"/>
  </ds:schemaRefs>
</ds:datastoreItem>
</file>

<file path=customXml/itemProps3.xml><?xml version="1.0" encoding="utf-8"?>
<ds:datastoreItem xmlns:ds="http://schemas.openxmlformats.org/officeDocument/2006/customXml" ds:itemID="{D34E3CF0-6C40-49DE-9514-492701D7BA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(4)</Template>
  <TotalTime>0</TotalTime>
  <Words>714</Words>
  <Application>Microsoft Office PowerPoint</Application>
  <PresentationFormat>Widescreen</PresentationFormat>
  <Paragraphs>81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Courier New</vt:lpstr>
      <vt:lpstr>Segoe UI</vt:lpstr>
      <vt:lpstr>Segoe UI Light</vt:lpstr>
      <vt:lpstr>Office Theme</vt:lpstr>
      <vt:lpstr>PowerPoint Presentation</vt:lpstr>
      <vt:lpstr>Ryan White Subrecipient Monitoring</vt:lpstr>
      <vt:lpstr>Hennepin County Ryan White Subrecipient Monitoring Team</vt:lpstr>
      <vt:lpstr>Subrecipient Monitoring</vt:lpstr>
      <vt:lpstr>Site Visits</vt:lpstr>
      <vt:lpstr>Quarterly Reports</vt:lpstr>
      <vt:lpstr>PowerPoint Presentation</vt:lpstr>
    </vt:vector>
  </TitlesOfParts>
  <Manager/>
  <Company>Hennepin County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Eriika Etshokin</dc:creator>
  <cp:keywords/>
  <dc:description/>
  <cp:lastModifiedBy>Carissa N Weisdorf</cp:lastModifiedBy>
  <cp:revision>1</cp:revision>
  <cp:lastPrinted>2016-11-03T22:49:44Z</cp:lastPrinted>
  <dcterms:created xsi:type="dcterms:W3CDTF">2024-01-04T21:41:29Z</dcterms:created>
  <dcterms:modified xsi:type="dcterms:W3CDTF">2024-03-18T17:20:38Z</dcterms:modified>
  <cp:category/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0x010100A73318B64528E94E9FD640B5C1584F4B</vt:lpwstr>
  </property>
  <property fmtid="{D5CDD505-2E9C-101B-9397-08002B2CF9AE}" pid="3" name="Hennepin County Content Status">
    <vt:lpwstr/>
  </property>
  <property fmtid="{D5CDD505-2E9C-101B-9397-08002B2CF9AE}" pid="4" name="Ent-Department">
    <vt:lpwstr>368;#Communications|a2f9b082-d70d-4b24-8a2a-cfcc7883a969</vt:lpwstr>
  </property>
  <property fmtid="{D5CDD505-2E9C-101B-9397-08002B2CF9AE}" pid="5" name="Com - Communications">
    <vt:lpwstr>382;#Brand|09a3bbe6-7e26-4256-a32f-395f05f3ad50;#383;#Graphic Design|86fe64f1-b69a-40a1-b8ab-84fcc1930669;#478;#PowerPoint|f14ede72-ac71-4e78-b802-a6703af07abc;#387;#Templates|f6d765a0-12d4-48c2-ae53-a903487aaee3</vt:lpwstr>
  </property>
  <property fmtid="{D5CDD505-2E9C-101B-9397-08002B2CF9AE}" pid="6" name="Com-AllTags">
    <vt:lpwstr>382;#Brand|09a3bbe6-7e26-4256-a32f-395f05f3ad50;#383;# Graphic Design|86fe64f1-b69a-40a1-b8ab-84fcc1930669;#478;# PowerPoint|f14ede72-ac71-4e78-b802-a6703af07abc;#387;# Templates|f6d765a0-12d4-48c2-ae53-a903487aaee3</vt:lpwstr>
  </property>
  <property fmtid="{D5CDD505-2E9C-101B-9397-08002B2CF9AE}" pid="7" name="MediaServiceImageTags">
    <vt:lpwstr/>
  </property>
  <property fmtid="{D5CDD505-2E9C-101B-9397-08002B2CF9AE}" pid="8" name="_MarkAsFinal">
    <vt:bool>true</vt:bool>
  </property>
</Properties>
</file>